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369" r:id="rId5"/>
    <p:sldId id="2147468875" r:id="rId6"/>
    <p:sldId id="273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s" id="{835ADA83-B494-4262-8A15-4922B8C18DA2}">
          <p14:sldIdLst>
            <p14:sldId id="369"/>
            <p14:sldId id="2147468875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525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74" y="102"/>
      </p:cViewPr>
      <p:guideLst>
        <p:guide orient="horz" pos="152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0" d="100"/>
          <a:sy n="120" d="100"/>
        </p:scale>
        <p:origin x="496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21B9A29-249F-47EA-804C-B216CC0A501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E7B0F3E-2DF2-48C9-B575-7C37EA6B86E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2B339-2787-434D-B535-528A10764176}" type="datetimeFigureOut">
              <a:rPr lang="de-CH" smtClean="0"/>
              <a:t>02.04.2024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0174990-9046-4A01-8DF3-7F169AB27F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2964752-828D-496B-B5B9-6A0ECD0C8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7EFBE-5779-43D7-B59F-C2A117C83B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9546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6B348-0016-40AB-A043-0A9743398F65}" type="datetimeFigureOut">
              <a:rPr lang="de-CH" smtClean="0"/>
              <a:t>02.04.2024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C651A-5C41-468D-AF7C-591B243707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478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DC651A-5C41-468D-AF7C-591B243707DD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0215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DC651A-5C41-468D-AF7C-591B243707DD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4132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37224E7E-5678-4371-A901-85A66702519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5407026" cy="6858001"/>
          </a:xfrm>
          <a:custGeom>
            <a:avLst/>
            <a:gdLst>
              <a:gd name="connsiteX0" fmla="*/ 0 w 5407026"/>
              <a:gd name="connsiteY0" fmla="*/ 0 h 6858001"/>
              <a:gd name="connsiteX1" fmla="*/ 3713449 w 5407026"/>
              <a:gd name="connsiteY1" fmla="*/ 0 h 6858001"/>
              <a:gd name="connsiteX2" fmla="*/ 3834947 w 5407026"/>
              <a:gd name="connsiteY2" fmla="*/ 95480 h 6858001"/>
              <a:gd name="connsiteX3" fmla="*/ 5407026 w 5407026"/>
              <a:gd name="connsiteY3" fmla="*/ 3429001 h 6858001"/>
              <a:gd name="connsiteX4" fmla="*/ 5162764 w 5407026"/>
              <a:gd name="connsiteY4" fmla="*/ 4864597 h 6858001"/>
              <a:gd name="connsiteX5" fmla="*/ 5077719 w 5407026"/>
              <a:gd name="connsiteY5" fmla="*/ 5086264 h 6858001"/>
              <a:gd name="connsiteX6" fmla="*/ 4997162 w 5407026"/>
              <a:gd name="connsiteY6" fmla="*/ 5042539 h 6858001"/>
              <a:gd name="connsiteX7" fmla="*/ 4765950 w 5407026"/>
              <a:gd name="connsiteY7" fmla="*/ 4995859 h 6858001"/>
              <a:gd name="connsiteX8" fmla="*/ 4171950 w 5407026"/>
              <a:gd name="connsiteY8" fmla="*/ 5589859 h 6858001"/>
              <a:gd name="connsiteX9" fmla="*/ 4433839 w 5407026"/>
              <a:gd name="connsiteY9" fmla="*/ 6082413 h 6858001"/>
              <a:gd name="connsiteX10" fmla="*/ 4477382 w 5407026"/>
              <a:gd name="connsiteY10" fmla="*/ 6106048 h 6858001"/>
              <a:gd name="connsiteX11" fmla="*/ 4336551 w 5407026"/>
              <a:gd name="connsiteY11" fmla="*/ 6275664 h 6858001"/>
              <a:gd name="connsiteX12" fmla="*/ 3834947 w 5407026"/>
              <a:gd name="connsiteY12" fmla="*/ 6762523 h 6858001"/>
              <a:gd name="connsiteX13" fmla="*/ 3713450 w 5407026"/>
              <a:gd name="connsiteY13" fmla="*/ 6858001 h 6858001"/>
              <a:gd name="connsiteX14" fmla="*/ 0 w 5407026"/>
              <a:gd name="connsiteY1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07026" h="6858001">
                <a:moveTo>
                  <a:pt x="0" y="0"/>
                </a:moveTo>
                <a:lnTo>
                  <a:pt x="3713449" y="0"/>
                </a:lnTo>
                <a:lnTo>
                  <a:pt x="3834947" y="95480"/>
                </a:lnTo>
                <a:cubicBezTo>
                  <a:pt x="4795055" y="887831"/>
                  <a:pt x="5407026" y="2086950"/>
                  <a:pt x="5407026" y="3429001"/>
                </a:cubicBezTo>
                <a:cubicBezTo>
                  <a:pt x="5407026" y="3932271"/>
                  <a:pt x="5320968" y="4415440"/>
                  <a:pt x="5162764" y="4864597"/>
                </a:cubicBezTo>
                <a:lnTo>
                  <a:pt x="5077719" y="5086264"/>
                </a:lnTo>
                <a:lnTo>
                  <a:pt x="4997162" y="5042539"/>
                </a:lnTo>
                <a:cubicBezTo>
                  <a:pt x="4926097" y="5012481"/>
                  <a:pt x="4847964" y="4995859"/>
                  <a:pt x="4765950" y="4995859"/>
                </a:cubicBezTo>
                <a:cubicBezTo>
                  <a:pt x="4437893" y="4995859"/>
                  <a:pt x="4171950" y="5261802"/>
                  <a:pt x="4171950" y="5589859"/>
                </a:cubicBezTo>
                <a:cubicBezTo>
                  <a:pt x="4171950" y="5794895"/>
                  <a:pt x="4275834" y="5975667"/>
                  <a:pt x="4433839" y="6082413"/>
                </a:cubicBezTo>
                <a:lnTo>
                  <a:pt x="4477382" y="6106048"/>
                </a:lnTo>
                <a:lnTo>
                  <a:pt x="4336551" y="6275664"/>
                </a:lnTo>
                <a:cubicBezTo>
                  <a:pt x="4182748" y="6451091"/>
                  <a:pt x="4014967" y="6613957"/>
                  <a:pt x="3834947" y="6762523"/>
                </a:cubicBezTo>
                <a:lnTo>
                  <a:pt x="3713450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F5C175-5CDD-4119-8E88-D19A21B9E1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80212" y="1989138"/>
            <a:ext cx="5040313" cy="1619250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3750"/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D95983-37AF-4025-91FE-CAC128DFA31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80212" y="3608388"/>
            <a:ext cx="3644901" cy="1249362"/>
          </a:xfrm>
        </p:spPr>
        <p:txBody>
          <a:bodyPr/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35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Text</a:t>
            </a:r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8A42A39-CFDC-47E8-87D2-7E2F5AF8F8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80213" y="6129338"/>
            <a:ext cx="5040312" cy="508501"/>
          </a:xfrm>
        </p:spPr>
        <p:txBody>
          <a:bodyPr/>
          <a:lstStyle>
            <a:lvl1pPr marL="0" indent="0">
              <a:buNone/>
              <a:tabLst>
                <a:tab pos="1800000" algn="l"/>
              </a:tabLst>
              <a:defRPr sz="1350" b="0">
                <a:solidFill>
                  <a:schemeClr val="tx1"/>
                </a:solidFill>
              </a:defRPr>
            </a:lvl1pPr>
            <a:lvl2pPr marL="0" indent="0">
              <a:spcBef>
                <a:spcPts val="900"/>
              </a:spcBef>
              <a:buNone/>
              <a:tabLst>
                <a:tab pos="1800000" algn="l"/>
              </a:tabLst>
              <a:defRPr sz="1350"/>
            </a:lvl2pPr>
            <a:lvl3pPr marL="914400" indent="0">
              <a:buNone/>
              <a:defRPr sz="1350"/>
            </a:lvl3pPr>
            <a:lvl4pPr marL="1371600" indent="0">
              <a:buNone/>
              <a:defRPr sz="1350"/>
            </a:lvl4pPr>
            <a:lvl5pPr marL="1828800" indent="0">
              <a:buNone/>
              <a:defRPr sz="1350"/>
            </a:lvl5pPr>
          </a:lstStyle>
          <a:p>
            <a:pPr lvl="0"/>
            <a:r>
              <a:rPr lang="en-US"/>
              <a:t>Add project name	Date</a:t>
            </a:r>
            <a:endParaRPr lang="en-US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F2EADD5A-F695-4507-B842-81ED5343F7E2}"/>
              </a:ext>
            </a:extLst>
          </p:cNvPr>
          <p:cNvSpPr/>
          <p:nvPr userDrawn="1"/>
        </p:nvSpPr>
        <p:spPr>
          <a:xfrm>
            <a:off x="4171950" y="4995860"/>
            <a:ext cx="1188000" cy="118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E0BBF96-9146-43E3-BF41-DD0731FB31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7977" y="675092"/>
            <a:ext cx="1188000" cy="44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498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71" userDrawn="1">
          <p15:clr>
            <a:srgbClr val="FBAE40"/>
          </p15:clr>
        </p15:guide>
        <p15:guide id="2" orient="horz" pos="1253" userDrawn="1">
          <p15:clr>
            <a:srgbClr val="FBAE40"/>
          </p15:clr>
        </p15:guide>
        <p15:guide id="3" orient="horz" pos="227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F5C175-5CDD-4119-8E88-D19A21B9E1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30401" y="1196974"/>
            <a:ext cx="8053387" cy="4225925"/>
          </a:xfrm>
        </p:spPr>
        <p:txBody>
          <a:bodyPr anchor="t" anchorCtr="0"/>
          <a:lstStyle>
            <a:lvl1pPr algn="l">
              <a:lnSpc>
                <a:spcPts val="4900"/>
              </a:lnSpc>
              <a:defRPr sz="4200"/>
            </a:lvl1pPr>
          </a:lstStyle>
          <a:p>
            <a:r>
              <a:rPr lang="en-US"/>
              <a:t>Text</a:t>
            </a:r>
            <a:endParaRPr lang="en-US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D7D60BF-B8A5-42C8-AB88-F7BB5984319C}"/>
              </a:ext>
            </a:extLst>
          </p:cNvPr>
          <p:cNvGrpSpPr/>
          <p:nvPr userDrawn="1"/>
        </p:nvGrpSpPr>
        <p:grpSpPr>
          <a:xfrm>
            <a:off x="689400" y="1036696"/>
            <a:ext cx="751839" cy="647244"/>
            <a:chOff x="689400" y="1036696"/>
            <a:chExt cx="751839" cy="647244"/>
          </a:xfrm>
          <a:solidFill>
            <a:schemeClr val="accent1"/>
          </a:solidFill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7F80847F-9642-472C-A11D-8DE70A437853}"/>
                </a:ext>
              </a:extLst>
            </p:cNvPr>
            <p:cNvSpPr/>
            <p:nvPr userDrawn="1"/>
          </p:nvSpPr>
          <p:spPr>
            <a:xfrm>
              <a:off x="689400" y="1036696"/>
              <a:ext cx="320251" cy="647244"/>
            </a:xfrm>
            <a:custGeom>
              <a:avLst/>
              <a:gdLst>
                <a:gd name="connsiteX0" fmla="*/ 320251 w 320251"/>
                <a:gd name="connsiteY0" fmla="*/ 0 h 647244"/>
                <a:gd name="connsiteX1" fmla="*/ 320251 w 320251"/>
                <a:gd name="connsiteY1" fmla="*/ 647244 h 647244"/>
                <a:gd name="connsiteX2" fmla="*/ 258703 w 320251"/>
                <a:gd name="connsiteY2" fmla="*/ 641040 h 647244"/>
                <a:gd name="connsiteX3" fmla="*/ 0 w 320251"/>
                <a:gd name="connsiteY3" fmla="*/ 323622 h 647244"/>
                <a:gd name="connsiteX4" fmla="*/ 258703 w 320251"/>
                <a:gd name="connsiteY4" fmla="*/ 6205 h 64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251" h="647244">
                  <a:moveTo>
                    <a:pt x="320251" y="0"/>
                  </a:moveTo>
                  <a:lnTo>
                    <a:pt x="320251" y="647244"/>
                  </a:lnTo>
                  <a:lnTo>
                    <a:pt x="258703" y="641040"/>
                  </a:lnTo>
                  <a:cubicBezTo>
                    <a:pt x="111062" y="610828"/>
                    <a:pt x="0" y="480195"/>
                    <a:pt x="0" y="323622"/>
                  </a:cubicBezTo>
                  <a:cubicBezTo>
                    <a:pt x="0" y="167050"/>
                    <a:pt x="111062" y="36416"/>
                    <a:pt x="258703" y="620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11C69D3-EE92-48F0-B5AC-897DB87FF318}"/>
                </a:ext>
              </a:extLst>
            </p:cNvPr>
            <p:cNvSpPr/>
            <p:nvPr userDrawn="1"/>
          </p:nvSpPr>
          <p:spPr>
            <a:xfrm>
              <a:off x="1120988" y="1036696"/>
              <a:ext cx="320251" cy="647244"/>
            </a:xfrm>
            <a:custGeom>
              <a:avLst/>
              <a:gdLst>
                <a:gd name="connsiteX0" fmla="*/ 320251 w 320251"/>
                <a:gd name="connsiteY0" fmla="*/ 0 h 647244"/>
                <a:gd name="connsiteX1" fmla="*/ 320251 w 320251"/>
                <a:gd name="connsiteY1" fmla="*/ 647244 h 647244"/>
                <a:gd name="connsiteX2" fmla="*/ 258703 w 320251"/>
                <a:gd name="connsiteY2" fmla="*/ 641040 h 647244"/>
                <a:gd name="connsiteX3" fmla="*/ 0 w 320251"/>
                <a:gd name="connsiteY3" fmla="*/ 323622 h 647244"/>
                <a:gd name="connsiteX4" fmla="*/ 258703 w 320251"/>
                <a:gd name="connsiteY4" fmla="*/ 6205 h 64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251" h="647244">
                  <a:moveTo>
                    <a:pt x="320251" y="0"/>
                  </a:moveTo>
                  <a:lnTo>
                    <a:pt x="320251" y="647244"/>
                  </a:lnTo>
                  <a:lnTo>
                    <a:pt x="258703" y="641040"/>
                  </a:lnTo>
                  <a:cubicBezTo>
                    <a:pt x="111062" y="610828"/>
                    <a:pt x="0" y="480195"/>
                    <a:pt x="0" y="323622"/>
                  </a:cubicBezTo>
                  <a:cubicBezTo>
                    <a:pt x="0" y="167050"/>
                    <a:pt x="111062" y="36416"/>
                    <a:pt x="258703" y="620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695845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209" userDrawn="1">
          <p15:clr>
            <a:srgbClr val="FBAE40"/>
          </p15:clr>
        </p15:guide>
        <p15:guide id="2" orient="horz" pos="3884">
          <p15:clr>
            <a:srgbClr val="FBAE40"/>
          </p15:clr>
        </p15:guide>
        <p15:guide id="3" orient="horz" pos="754" userDrawn="1">
          <p15:clr>
            <a:srgbClr val="FBAE40"/>
          </p15:clr>
        </p15:guide>
        <p15:guide id="7" pos="628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92966-A211-4F6E-9170-972BCF45C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4637087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010953-3546-4290-BA6D-D7F662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92DEC-4CF7-48F6-B4FE-D0061E31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3A216C72-C36F-470E-80D5-28CA502D5D6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556250" y="1588294"/>
            <a:ext cx="3492500" cy="2189957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Bildplatzhalter 12">
            <a:extLst>
              <a:ext uri="{FF2B5EF4-FFF2-40B4-BE49-F238E27FC236}">
                <a16:creationId xmlns:a16="http://schemas.microsoft.com/office/drawing/2014/main" id="{23D20519-BE1F-47AD-B0B7-B21A8A36493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28139" y="3032125"/>
            <a:ext cx="2268536" cy="309721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Bildplatzhalter 12">
            <a:extLst>
              <a:ext uri="{FF2B5EF4-FFF2-40B4-BE49-F238E27FC236}">
                <a16:creationId xmlns:a16="http://schemas.microsoft.com/office/drawing/2014/main" id="{FF25527B-DA6D-49CD-937C-80F0E293EFF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40463" y="3939381"/>
            <a:ext cx="2808288" cy="2189957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1DCCAD19-91AB-4F67-8E81-6CF81A62D8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3" y="2420939"/>
            <a:ext cx="4645025" cy="3708400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27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540000" indent="-270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5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0">
          <p15:clr>
            <a:srgbClr val="9FCC3B"/>
          </p15:clr>
        </p15:guide>
        <p15:guide id="2" pos="5700">
          <p15:clr>
            <a:srgbClr val="9FCC3B"/>
          </p15:clr>
        </p15:guide>
        <p15:guide id="3" pos="5813">
          <p15:clr>
            <a:srgbClr val="9FCC3B"/>
          </p15:clr>
        </p15:guide>
        <p15:guide id="4" pos="7242">
          <p15:clr>
            <a:srgbClr val="9FCC3B"/>
          </p15:clr>
        </p15:guide>
        <p15:guide id="5" orient="horz" pos="550">
          <p15:clr>
            <a:srgbClr val="9FCC3B"/>
          </p15:clr>
        </p15:guide>
        <p15:guide id="6" orient="horz" pos="1570">
          <p15:clr>
            <a:srgbClr val="9FCC3B"/>
          </p15:clr>
        </p15:guide>
        <p15:guide id="7" orient="horz" pos="2001">
          <p15:clr>
            <a:srgbClr val="9FCC3B"/>
          </p15:clr>
        </p15:guide>
        <p15:guide id="8" orient="horz" pos="2115">
          <p15:clr>
            <a:srgbClr val="9FCC3B"/>
          </p15:clr>
        </p15:guide>
        <p15:guide id="9" orient="horz" pos="3453">
          <p15:clr>
            <a:srgbClr val="9FCC3B"/>
          </p15:clr>
        </p15:guide>
        <p15:guide id="10" orient="horz" pos="3521">
          <p15:clr>
            <a:srgbClr val="9FCC3B"/>
          </p15:clr>
        </p15:guide>
        <p15:guide id="11" pos="3931">
          <p15:clr>
            <a:srgbClr val="9FCC3B"/>
          </p15:clr>
        </p15:guide>
        <p15:guide id="12" pos="334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010953-3546-4290-BA6D-D7F662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92DEC-4CF7-48F6-B4FE-D0061E31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CF01DF9D-F523-420A-8EFA-0852264A70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5764847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endParaRPr lang="en-US" dirty="0"/>
          </a:p>
        </p:txBody>
      </p:sp>
      <p:sp>
        <p:nvSpPr>
          <p:cNvPr id="10" name="Bildplatzhalter 12">
            <a:extLst>
              <a:ext uri="{FF2B5EF4-FFF2-40B4-BE49-F238E27FC236}">
                <a16:creationId xmlns:a16="http://schemas.microsoft.com/office/drawing/2014/main" id="{1D9E56F7-E57F-4571-BA9F-97D6D88DF52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80213" y="1412875"/>
            <a:ext cx="4716462" cy="377983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A501592A-B36E-404C-94CF-74598820DA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3" y="2420939"/>
            <a:ext cx="4645025" cy="3708400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27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540000" indent="-270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565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6">
          <p15:clr>
            <a:srgbClr val="FBAE40"/>
          </p15:clr>
        </p15:guide>
        <p15:guide id="2" pos="3341" userDrawn="1">
          <p15:clr>
            <a:srgbClr val="FBAE40"/>
          </p15:clr>
        </p15:guide>
        <p15:guide id="5" pos="4271" userDrawn="1">
          <p15:clr>
            <a:srgbClr val="9FCC3B"/>
          </p15:clr>
        </p15:guide>
        <p15:guide id="6" pos="7242" userDrawn="1">
          <p15:clr>
            <a:srgbClr val="9FCC3B"/>
          </p15:clr>
        </p15:guide>
        <p15:guide id="7" orient="horz" pos="890" userDrawn="1">
          <p15:clr>
            <a:srgbClr val="9FCC3B"/>
          </p15:clr>
        </p15:guide>
        <p15:guide id="8" orient="horz" pos="3271" userDrawn="1">
          <p15:clr>
            <a:srgbClr val="9FCC3B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3473580-DCB2-44A8-92DD-089296D6ED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8813" y="3141663"/>
            <a:ext cx="2268537" cy="2266950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010953-3546-4290-BA6D-D7F662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92DEC-4CF7-48F6-B4FE-D0061E31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CF01DF9D-F523-420A-8EFA-0852264A70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5764847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69392B6D-F943-495D-8546-5ACFB9170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275" y="3141663"/>
            <a:ext cx="2124075" cy="2266950"/>
          </a:xfrm>
          <a:prstGeom prst="rect">
            <a:avLst/>
          </a:prstGeom>
          <a:solidFill>
            <a:schemeClr val="bg2"/>
          </a:solidFill>
        </p:spPr>
        <p:txBody>
          <a:bodyPr wrap="square" lIns="216000" bIns="162000" anchor="b" anchorCtr="0">
            <a:noAutofit/>
          </a:bodyPr>
          <a:lstStyle>
            <a:lvl1pPr marL="0" indent="0">
              <a:spcBef>
                <a:spcPts val="600"/>
              </a:spcBef>
              <a:buNone/>
              <a:defRPr sz="1800" b="1"/>
            </a:lvl1pPr>
            <a:lvl2pPr marL="0" indent="0"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/>
              <a:t>Title</a:t>
            </a:r>
          </a:p>
          <a:p>
            <a:pPr lvl="1"/>
            <a:r>
              <a:rPr lang="en-US"/>
              <a:t>Text</a:t>
            </a:r>
            <a:endParaRPr lang="en-US" dirty="0"/>
          </a:p>
        </p:txBody>
      </p:sp>
      <p:sp>
        <p:nvSpPr>
          <p:cNvPr id="17" name="Textplatzhalter 8">
            <a:extLst>
              <a:ext uri="{FF2B5EF4-FFF2-40B4-BE49-F238E27FC236}">
                <a16:creationId xmlns:a16="http://schemas.microsoft.com/office/drawing/2014/main" id="{9D3ADCB1-37CD-4560-B33F-F272803F0D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06738" y="3141663"/>
            <a:ext cx="2268537" cy="226695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B2C49599-1302-4D60-B0C3-2C5C91DEBAB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251200" y="3141663"/>
            <a:ext cx="2124075" cy="2266950"/>
          </a:xfrm>
          <a:prstGeom prst="rect">
            <a:avLst/>
          </a:prstGeom>
          <a:solidFill>
            <a:schemeClr val="bg2"/>
          </a:solidFill>
        </p:spPr>
        <p:txBody>
          <a:bodyPr wrap="square" lIns="216000" bIns="162000" anchor="b" anchorCtr="0">
            <a:noAutofit/>
          </a:bodyPr>
          <a:lstStyle>
            <a:lvl1pPr marL="0" indent="0">
              <a:spcBef>
                <a:spcPts val="600"/>
              </a:spcBef>
              <a:buNone/>
              <a:defRPr sz="1800" b="1"/>
            </a:lvl1pPr>
            <a:lvl2pPr marL="0" indent="0"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/>
              <a:t>Title</a:t>
            </a:r>
          </a:p>
          <a:p>
            <a:pPr lvl="1"/>
            <a:r>
              <a:rPr lang="en-US"/>
              <a:t>Text</a:t>
            </a:r>
            <a:endParaRPr lang="en-US" dirty="0"/>
          </a:p>
        </p:txBody>
      </p:sp>
      <p:sp>
        <p:nvSpPr>
          <p:cNvPr id="19" name="Textplatzhalter 8">
            <a:extLst>
              <a:ext uri="{FF2B5EF4-FFF2-40B4-BE49-F238E27FC236}">
                <a16:creationId xmlns:a16="http://schemas.microsoft.com/office/drawing/2014/main" id="{7FC1F769-4B74-4A40-B7B8-D1A0677E25D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0854" y="3141663"/>
            <a:ext cx="2268537" cy="2266950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EC6B1DDF-95B0-434F-999D-F04F1C8880E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95316" y="3141663"/>
            <a:ext cx="2124075" cy="2266950"/>
          </a:xfrm>
          <a:prstGeom prst="rect">
            <a:avLst/>
          </a:prstGeom>
          <a:solidFill>
            <a:schemeClr val="bg2"/>
          </a:solidFill>
        </p:spPr>
        <p:txBody>
          <a:bodyPr wrap="square" lIns="216000" bIns="162000" anchor="b" anchorCtr="0">
            <a:noAutofit/>
          </a:bodyPr>
          <a:lstStyle>
            <a:lvl1pPr marL="0" indent="0">
              <a:spcBef>
                <a:spcPts val="600"/>
              </a:spcBef>
              <a:buNone/>
              <a:defRPr sz="1800" b="1"/>
            </a:lvl1pPr>
            <a:lvl2pPr marL="0" indent="0"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/>
              <a:t>Title</a:t>
            </a:r>
          </a:p>
          <a:p>
            <a:pPr lvl="1"/>
            <a:r>
              <a:rPr lang="en-US"/>
              <a:t>Text</a:t>
            </a:r>
            <a:endParaRPr lang="en-US" dirty="0"/>
          </a:p>
        </p:txBody>
      </p:sp>
      <p:sp>
        <p:nvSpPr>
          <p:cNvPr id="21" name="Textplatzhalter 8">
            <a:extLst>
              <a:ext uri="{FF2B5EF4-FFF2-40B4-BE49-F238E27FC236}">
                <a16:creationId xmlns:a16="http://schemas.microsoft.com/office/drawing/2014/main" id="{5EA95B51-C04E-4E6D-81EF-78842339481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04175" y="3141663"/>
            <a:ext cx="2268537" cy="226695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94FFB5B0-B7B5-47D6-B645-07EFF3E39A7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48637" y="3141663"/>
            <a:ext cx="2124075" cy="2266950"/>
          </a:xfrm>
          <a:prstGeom prst="rect">
            <a:avLst/>
          </a:prstGeom>
          <a:solidFill>
            <a:schemeClr val="bg2"/>
          </a:solidFill>
        </p:spPr>
        <p:txBody>
          <a:bodyPr wrap="square" lIns="216000" bIns="162000" anchor="b" anchorCtr="0">
            <a:noAutofit/>
          </a:bodyPr>
          <a:lstStyle>
            <a:lvl1pPr marL="0" indent="0">
              <a:spcBef>
                <a:spcPts val="600"/>
              </a:spcBef>
              <a:buNone/>
              <a:defRPr sz="1800" b="1"/>
            </a:lvl1pPr>
            <a:lvl2pPr marL="0" indent="0"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/>
              <a:t>Title</a:t>
            </a:r>
          </a:p>
          <a:p>
            <a:pPr lvl="1"/>
            <a:r>
              <a:rPr lang="en-US"/>
              <a:t>Text</a:t>
            </a:r>
            <a:endParaRPr lang="en-US" dirty="0"/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82C1ABC3-4B9D-4D75-9281-7E5DEC94BCA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8814" y="2420939"/>
            <a:ext cx="9613900" cy="611019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2pPr>
            <a:lvl3pPr marL="540000" indent="-270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Textplatzhalter 10">
            <a:extLst>
              <a:ext uri="{FF2B5EF4-FFF2-40B4-BE49-F238E27FC236}">
                <a16:creationId xmlns:a16="http://schemas.microsoft.com/office/drawing/2014/main" id="{39DD9D1E-FA01-4A84-A65F-FC88287C12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129338"/>
            <a:ext cx="4645025" cy="503237"/>
          </a:xfrm>
        </p:spPr>
        <p:txBody>
          <a:bodyPr bIns="25200" anchor="b" anchorCtr="0"/>
          <a:lstStyle>
            <a:lvl1pPr marL="0" indent="0">
              <a:lnSpc>
                <a:spcPct val="100000"/>
              </a:lnSpc>
              <a:spcBef>
                <a:spcPts val="700"/>
              </a:spcBef>
              <a:buNone/>
              <a:defRPr sz="8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*Source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1154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6">
          <p15:clr>
            <a:srgbClr val="FBAE40"/>
          </p15:clr>
        </p15:guide>
        <p15:guide id="6" pos="7242" userDrawn="1">
          <p15:clr>
            <a:srgbClr val="FBAE40"/>
          </p15:clr>
        </p15:guide>
        <p15:guide id="8" orient="horz" pos="1979" userDrawn="1">
          <p15:clr>
            <a:srgbClr val="9FCC3B"/>
          </p15:clr>
        </p15:guide>
        <p15:guide id="9" orient="horz" pos="3407" userDrawn="1">
          <p15:clr>
            <a:srgbClr val="9FCC3B"/>
          </p15:clr>
        </p15:guide>
        <p15:guide id="10" pos="1844" userDrawn="1">
          <p15:clr>
            <a:srgbClr val="9FCC3B"/>
          </p15:clr>
        </p15:guide>
        <p15:guide id="11" pos="1958" userDrawn="1">
          <p15:clr>
            <a:srgbClr val="9FCC3B"/>
          </p15:clr>
        </p15:guide>
        <p15:guide id="14" pos="3386" userDrawn="1">
          <p15:clr>
            <a:srgbClr val="9FCC3B"/>
          </p15:clr>
        </p15:guide>
        <p15:guide id="15" pos="3500" userDrawn="1">
          <p15:clr>
            <a:srgbClr val="9FCC3B"/>
          </p15:clr>
        </p15:guide>
        <p15:guide id="16" pos="4929" userDrawn="1">
          <p15:clr>
            <a:srgbClr val="9FCC3B"/>
          </p15:clr>
        </p15:guide>
        <p15:guide id="17" pos="5042" userDrawn="1">
          <p15:clr>
            <a:srgbClr val="9FCC3B"/>
          </p15:clr>
        </p15:guide>
        <p15:guide id="18" pos="647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3473580-DCB2-44A8-92DD-089296D6ED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8814" y="3141662"/>
            <a:ext cx="1908000" cy="2825999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010953-3546-4290-BA6D-D7F662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92DEC-4CF7-48F6-B4FE-D0061E31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CF01DF9D-F523-420A-8EFA-0852264A70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5764847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69392B6D-F943-495D-8546-5ACFB91708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275" y="3141663"/>
            <a:ext cx="1800000" cy="2826000"/>
          </a:xfrm>
          <a:prstGeom prst="rect">
            <a:avLst/>
          </a:prstGeom>
          <a:solidFill>
            <a:schemeClr val="bg2"/>
          </a:solidFill>
        </p:spPr>
        <p:txBody>
          <a:bodyPr wrap="square" lIns="216000" bIns="162000" anchor="b" anchorCtr="0">
            <a:noAutofit/>
          </a:bodyPr>
          <a:lstStyle>
            <a:lvl1pPr marL="0" indent="0">
              <a:spcBef>
                <a:spcPts val="600"/>
              </a:spcBef>
              <a:buNone/>
              <a:defRPr sz="1800" b="1"/>
            </a:lvl1pPr>
            <a:lvl2pPr marL="0" indent="0"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dirty="0"/>
              <a:t>Title</a:t>
            </a:r>
          </a:p>
          <a:p>
            <a:pPr lvl="1"/>
            <a:r>
              <a:rPr lang="en-US" dirty="0"/>
              <a:t>Text</a:t>
            </a:r>
          </a:p>
        </p:txBody>
      </p:sp>
      <p:sp>
        <p:nvSpPr>
          <p:cNvPr id="17" name="Textplatzhalter 8">
            <a:extLst>
              <a:ext uri="{FF2B5EF4-FFF2-40B4-BE49-F238E27FC236}">
                <a16:creationId xmlns:a16="http://schemas.microsoft.com/office/drawing/2014/main" id="{9D3ADCB1-37CD-4560-B33F-F272803F0D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59325" y="3141662"/>
            <a:ext cx="1908000" cy="2825998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B2C49599-1302-4D60-B0C3-2C5C91DEBAB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957746" y="3141662"/>
            <a:ext cx="1800000" cy="2825998"/>
          </a:xfrm>
          <a:prstGeom prst="rect">
            <a:avLst/>
          </a:prstGeom>
          <a:solidFill>
            <a:schemeClr val="bg2"/>
          </a:solidFill>
        </p:spPr>
        <p:txBody>
          <a:bodyPr wrap="square" lIns="216000" bIns="162000" anchor="b" anchorCtr="0">
            <a:noAutofit/>
          </a:bodyPr>
          <a:lstStyle>
            <a:lvl1pPr marL="0" indent="0">
              <a:spcBef>
                <a:spcPts val="600"/>
              </a:spcBef>
              <a:buNone/>
              <a:defRPr sz="1800" b="1"/>
            </a:lvl1pPr>
            <a:lvl2pPr marL="0" indent="0"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dirty="0"/>
              <a:t>Title</a:t>
            </a:r>
          </a:p>
          <a:p>
            <a:pPr lvl="1"/>
            <a:r>
              <a:rPr lang="en-US" dirty="0"/>
              <a:t>Text</a:t>
            </a:r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82C1ABC3-4B9D-4D75-9281-7E5DEC94BCA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8814" y="2420939"/>
            <a:ext cx="9613900" cy="611019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27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540000" indent="-270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Textplatzhalter 10">
            <a:extLst>
              <a:ext uri="{FF2B5EF4-FFF2-40B4-BE49-F238E27FC236}">
                <a16:creationId xmlns:a16="http://schemas.microsoft.com/office/drawing/2014/main" id="{39DD9D1E-FA01-4A84-A65F-FC88287C12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129338"/>
            <a:ext cx="4645025" cy="503237"/>
          </a:xfrm>
        </p:spPr>
        <p:txBody>
          <a:bodyPr bIns="25200" anchor="b" anchorCtr="0"/>
          <a:lstStyle>
            <a:lvl1pPr marL="0" indent="0">
              <a:lnSpc>
                <a:spcPct val="100000"/>
              </a:lnSpc>
              <a:spcBef>
                <a:spcPts val="700"/>
              </a:spcBef>
              <a:buNone/>
              <a:defRPr sz="8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*Source here</a:t>
            </a:r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0F82957C-E993-E064-A460-4A969FFDFA0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947218" y="3167649"/>
            <a:ext cx="1908000" cy="2825998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8" name="Textplatzhalter 17">
            <a:extLst>
              <a:ext uri="{FF2B5EF4-FFF2-40B4-BE49-F238E27FC236}">
                <a16:creationId xmlns:a16="http://schemas.microsoft.com/office/drawing/2014/main" id="{E71FD7FA-7C61-15A8-4813-B73A5DE4FB3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45639" y="3167649"/>
            <a:ext cx="1800000" cy="2825998"/>
          </a:xfrm>
          <a:prstGeom prst="rect">
            <a:avLst/>
          </a:prstGeom>
          <a:solidFill>
            <a:schemeClr val="bg2"/>
          </a:solidFill>
        </p:spPr>
        <p:txBody>
          <a:bodyPr wrap="square" lIns="216000" bIns="162000" anchor="b" anchorCtr="0">
            <a:noAutofit/>
          </a:bodyPr>
          <a:lstStyle>
            <a:lvl1pPr marL="0" indent="0">
              <a:spcBef>
                <a:spcPts val="600"/>
              </a:spcBef>
              <a:buNone/>
              <a:defRPr sz="1800" b="1"/>
            </a:lvl1pPr>
            <a:lvl2pPr marL="0" indent="0"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dirty="0"/>
              <a:t>Title</a:t>
            </a:r>
          </a:p>
          <a:p>
            <a:pPr lvl="1"/>
            <a:r>
              <a:rPr lang="en-US" dirty="0"/>
              <a:t>Text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4B2CF42C-DBB4-2B8A-9E2D-07AA0CE038A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128475" y="3167649"/>
            <a:ext cx="1908000" cy="2825998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11" name="Textplatzhalter 17">
            <a:extLst>
              <a:ext uri="{FF2B5EF4-FFF2-40B4-BE49-F238E27FC236}">
                <a16:creationId xmlns:a16="http://schemas.microsoft.com/office/drawing/2014/main" id="{D79093B9-9D5C-176F-9C0D-CEBF77C4E9D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326896" y="3167649"/>
            <a:ext cx="1800000" cy="2825998"/>
          </a:xfrm>
          <a:prstGeom prst="rect">
            <a:avLst/>
          </a:prstGeom>
          <a:solidFill>
            <a:schemeClr val="bg2"/>
          </a:solidFill>
        </p:spPr>
        <p:txBody>
          <a:bodyPr wrap="square" lIns="216000" bIns="162000" anchor="b" anchorCtr="0">
            <a:noAutofit/>
          </a:bodyPr>
          <a:lstStyle>
            <a:lvl1pPr marL="0" indent="0">
              <a:spcBef>
                <a:spcPts val="600"/>
              </a:spcBef>
              <a:buNone/>
              <a:defRPr sz="1800" b="1"/>
            </a:lvl1pPr>
            <a:lvl2pPr marL="0" indent="0"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dirty="0"/>
              <a:t>Title</a:t>
            </a:r>
          </a:p>
          <a:p>
            <a:pPr lvl="1"/>
            <a:r>
              <a:rPr lang="en-US" dirty="0"/>
              <a:t>Text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5CCB109B-D1EF-FCCF-06CF-01B927DF8C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330762" y="3167649"/>
            <a:ext cx="1908000" cy="2825998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  <a:endParaRPr lang="en-US" dirty="0"/>
          </a:p>
        </p:txBody>
      </p:sp>
      <p:sp>
        <p:nvSpPr>
          <p:cNvPr id="13" name="Textplatzhalter 17">
            <a:extLst>
              <a:ext uri="{FF2B5EF4-FFF2-40B4-BE49-F238E27FC236}">
                <a16:creationId xmlns:a16="http://schemas.microsoft.com/office/drawing/2014/main" id="{EB404D00-6263-C579-74C4-C148700BD33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529183" y="3167649"/>
            <a:ext cx="1800000" cy="2825998"/>
          </a:xfrm>
          <a:prstGeom prst="rect">
            <a:avLst/>
          </a:prstGeom>
          <a:solidFill>
            <a:schemeClr val="bg2"/>
          </a:solidFill>
        </p:spPr>
        <p:txBody>
          <a:bodyPr wrap="square" lIns="216000" bIns="162000" anchor="b" anchorCtr="0">
            <a:noAutofit/>
          </a:bodyPr>
          <a:lstStyle>
            <a:lvl1pPr marL="0" indent="0">
              <a:spcBef>
                <a:spcPts val="600"/>
              </a:spcBef>
              <a:buNone/>
              <a:defRPr sz="1800" b="1"/>
            </a:lvl1pPr>
            <a:lvl2pPr marL="0" indent="0"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dirty="0"/>
              <a:t>Title</a:t>
            </a:r>
          </a:p>
          <a:p>
            <a:pPr lvl="1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648574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6">
          <p15:clr>
            <a:srgbClr val="FBAE40"/>
          </p15:clr>
        </p15:guide>
        <p15:guide id="6" pos="7242">
          <p15:clr>
            <a:srgbClr val="FBAE40"/>
          </p15:clr>
        </p15:guide>
        <p15:guide id="7" orient="horz" pos="777">
          <p15:clr>
            <a:srgbClr val="9FCC3B"/>
          </p15:clr>
        </p15:guide>
        <p15:guide id="8" orient="horz" pos="1979">
          <p15:clr>
            <a:srgbClr val="9FCC3B"/>
          </p15:clr>
        </p15:guide>
        <p15:guide id="9" orient="horz" pos="3407">
          <p15:clr>
            <a:srgbClr val="9FCC3B"/>
          </p15:clr>
        </p15:guide>
        <p15:guide id="10" pos="1844">
          <p15:clr>
            <a:srgbClr val="9FCC3B"/>
          </p15:clr>
        </p15:guide>
        <p15:guide id="11" pos="1958">
          <p15:clr>
            <a:srgbClr val="9FCC3B"/>
          </p15:clr>
        </p15:guide>
        <p15:guide id="14" pos="3386">
          <p15:clr>
            <a:srgbClr val="9FCC3B"/>
          </p15:clr>
        </p15:guide>
        <p15:guide id="15" pos="3500">
          <p15:clr>
            <a:srgbClr val="9FCC3B"/>
          </p15:clr>
        </p15:guide>
        <p15:guide id="16" pos="4929">
          <p15:clr>
            <a:srgbClr val="9FCC3B"/>
          </p15:clr>
        </p15:guide>
        <p15:guide id="17" pos="5042">
          <p15:clr>
            <a:srgbClr val="9FCC3B"/>
          </p15:clr>
        </p15:guide>
        <p15:guide id="18" pos="647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92966-A211-4F6E-9170-972BCF45C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4637087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010953-3546-4290-BA6D-D7F662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92DEC-4CF7-48F6-B4FE-D0061E31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Diagrammplatzhalter 7">
            <a:extLst>
              <a:ext uri="{FF2B5EF4-FFF2-40B4-BE49-F238E27FC236}">
                <a16:creationId xmlns:a16="http://schemas.microsoft.com/office/drawing/2014/main" id="{824B683F-D51E-4FA5-9DE0-473BFB6D96A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11900" y="1268413"/>
            <a:ext cx="5201443" cy="4860925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9FCA3278-2006-459E-8598-C2C7A48C03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3" y="2420939"/>
            <a:ext cx="5437187" cy="3708400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27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540000" indent="-270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BC0DF96A-D320-427E-95FC-1AB7FCA4A8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129338"/>
            <a:ext cx="4645025" cy="503237"/>
          </a:xfrm>
        </p:spPr>
        <p:txBody>
          <a:bodyPr bIns="25200" anchor="b" anchorCtr="0"/>
          <a:lstStyle>
            <a:lvl1pPr marL="0" indent="0">
              <a:lnSpc>
                <a:spcPct val="100000"/>
              </a:lnSpc>
              <a:spcBef>
                <a:spcPts val="700"/>
              </a:spcBef>
              <a:buNone/>
              <a:defRPr sz="8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*Source here</a:t>
            </a:r>
          </a:p>
        </p:txBody>
      </p:sp>
    </p:spTree>
    <p:extLst>
      <p:ext uri="{BB962C8B-B14F-4D97-AF65-F5344CB8AC3E}">
        <p14:creationId xmlns:p14="http://schemas.microsoft.com/office/powerpoint/2010/main" val="37624470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97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ou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92966-A211-4F6E-9170-972BCF45C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5437187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010953-3546-4290-BA6D-D7F662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92DEC-4CF7-48F6-B4FE-D0061E31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3A216C72-C36F-470E-80D5-28CA502D5D6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20524" y="1108000"/>
            <a:ext cx="5400000" cy="5400000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6D53EB26-6F32-4016-B52F-945CB5EB2B4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3" y="2420939"/>
            <a:ext cx="5437187" cy="3708400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27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540000" indent="-270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A573F957-E9B5-4845-9AFA-811069DF83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129338"/>
            <a:ext cx="4645025" cy="503237"/>
          </a:xfrm>
        </p:spPr>
        <p:txBody>
          <a:bodyPr bIns="25200" anchor="b" anchorCtr="0"/>
          <a:lstStyle>
            <a:lvl1pPr marL="0" indent="0">
              <a:lnSpc>
                <a:spcPct val="100000"/>
              </a:lnSpc>
              <a:spcBef>
                <a:spcPts val="700"/>
              </a:spcBef>
              <a:buNone/>
              <a:defRPr sz="8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*Source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9897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ound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92966-A211-4F6E-9170-972BCF45C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4637087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010953-3546-4290-BA6D-D7F662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92DEC-4CF7-48F6-B4FE-D0061E31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3A216C72-C36F-470E-80D5-28CA502D5D6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85036" y="1108000"/>
            <a:ext cx="3492500" cy="3492000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Bildplatzhalter 12">
            <a:extLst>
              <a:ext uri="{FF2B5EF4-FFF2-40B4-BE49-F238E27FC236}">
                <a16:creationId xmlns:a16="http://schemas.microsoft.com/office/drawing/2014/main" id="{FF25527B-DA6D-49CD-937C-80F0E293EFF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660524" y="3561525"/>
            <a:ext cx="2160000" cy="2160000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44B41177-000D-46F4-84D1-379246EA50F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3" y="2420939"/>
            <a:ext cx="5437187" cy="3708400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27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540000" indent="-270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C44C431-848C-4962-A590-7F9AE73531B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129338"/>
            <a:ext cx="4645025" cy="503237"/>
          </a:xfrm>
        </p:spPr>
        <p:txBody>
          <a:bodyPr bIns="25200" anchor="b" anchorCtr="0"/>
          <a:lstStyle>
            <a:lvl1pPr marL="0" indent="0">
              <a:lnSpc>
                <a:spcPct val="100000"/>
              </a:lnSpc>
              <a:spcBef>
                <a:spcPts val="700"/>
              </a:spcBef>
              <a:buNone/>
              <a:defRPr sz="8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*Source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676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010953-3546-4290-BA6D-D7F662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92DEC-4CF7-48F6-B4FE-D0061E31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CF01DF9D-F523-420A-8EFA-0852264A70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Titel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4B76DC4C-1713-4A60-B3D4-9E653E6B07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8813" y="2420939"/>
            <a:ext cx="10333037" cy="3708400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27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540000" indent="-270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C627A871-1182-4C41-8E76-8623EFFE4D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129338"/>
            <a:ext cx="4645025" cy="503237"/>
          </a:xfrm>
        </p:spPr>
        <p:txBody>
          <a:bodyPr bIns="25200" anchor="b" anchorCtr="0"/>
          <a:lstStyle>
            <a:lvl1pPr marL="0" indent="0">
              <a:lnSpc>
                <a:spcPct val="100000"/>
              </a:lnSpc>
              <a:spcBef>
                <a:spcPts val="700"/>
              </a:spcBef>
              <a:buNone/>
              <a:defRPr sz="8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*Source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444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6">
          <p15:clr>
            <a:srgbClr val="FBAE40"/>
          </p15:clr>
        </p15:guide>
        <p15:guide id="4" pos="692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92966-A211-4F6E-9170-972BCF45C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8569325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010953-3546-4290-BA6D-D7F662A3F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592DEC-4CF7-48F6-B4FE-D0061E31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118141C0-89EC-42CD-BA93-5E6EF0A3035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3" y="2420939"/>
            <a:ext cx="11161712" cy="3708400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270000" indent="-270000">
              <a:lnSpc>
                <a:spcPts val="2000"/>
              </a:lnSpc>
              <a:spcBef>
                <a:spcPts val="1000"/>
              </a:spcBef>
              <a:defRPr sz="1600"/>
            </a:lvl2pPr>
            <a:lvl3pPr marL="540000" indent="-270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D2E6454E-A614-4C69-92F1-E39A343A20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129338"/>
            <a:ext cx="4645025" cy="503237"/>
          </a:xfrm>
        </p:spPr>
        <p:txBody>
          <a:bodyPr bIns="25200" anchor="b" anchorCtr="0"/>
          <a:lstStyle>
            <a:lvl1pPr marL="0" indent="0">
              <a:lnSpc>
                <a:spcPct val="100000"/>
              </a:lnSpc>
              <a:spcBef>
                <a:spcPts val="700"/>
              </a:spcBef>
              <a:buNone/>
              <a:defRPr sz="8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*Source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4464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with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ihandform: Form 15">
            <a:extLst>
              <a:ext uri="{FF2B5EF4-FFF2-40B4-BE49-F238E27FC236}">
                <a16:creationId xmlns:a16="http://schemas.microsoft.com/office/drawing/2014/main" id="{87046B60-718E-4631-BF02-59A5D607E6EC}"/>
              </a:ext>
            </a:extLst>
          </p:cNvPr>
          <p:cNvSpPr/>
          <p:nvPr userDrawn="1"/>
        </p:nvSpPr>
        <p:spPr>
          <a:xfrm>
            <a:off x="-1" y="3532188"/>
            <a:ext cx="3136201" cy="3325812"/>
          </a:xfrm>
          <a:custGeom>
            <a:avLst/>
            <a:gdLst>
              <a:gd name="connsiteX0" fmla="*/ 76201 w 3136201"/>
              <a:gd name="connsiteY0" fmla="*/ 0 h 3325812"/>
              <a:gd name="connsiteX1" fmla="*/ 3136201 w 3136201"/>
              <a:gd name="connsiteY1" fmla="*/ 3060000 h 3325812"/>
              <a:gd name="connsiteX2" fmla="*/ 3122779 w 3136201"/>
              <a:gd name="connsiteY2" fmla="*/ 3325812 h 3325812"/>
              <a:gd name="connsiteX3" fmla="*/ 0 w 3136201"/>
              <a:gd name="connsiteY3" fmla="*/ 3325812 h 3325812"/>
              <a:gd name="connsiteX4" fmla="*/ 0 w 3136201"/>
              <a:gd name="connsiteY4" fmla="*/ 3848 h 332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6201" h="3325812">
                <a:moveTo>
                  <a:pt x="76201" y="0"/>
                </a:moveTo>
                <a:cubicBezTo>
                  <a:pt x="1766192" y="0"/>
                  <a:pt x="3136201" y="1370009"/>
                  <a:pt x="3136201" y="3060000"/>
                </a:cubicBezTo>
                <a:lnTo>
                  <a:pt x="3122779" y="3325812"/>
                </a:lnTo>
                <a:lnTo>
                  <a:pt x="0" y="3325812"/>
                </a:lnTo>
                <a:lnTo>
                  <a:pt x="0" y="38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F5C175-5CDD-4119-8E88-D19A21B9E1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80212" y="1989138"/>
            <a:ext cx="5040313" cy="1619249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3750"/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D95983-37AF-4025-91FE-CAC128DFA31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80212" y="3608388"/>
            <a:ext cx="3644901" cy="1249362"/>
          </a:xfrm>
        </p:spPr>
        <p:txBody>
          <a:bodyPr/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35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Text</a:t>
            </a:r>
            <a:endParaRPr lang="en-US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E0BBF96-9146-43E3-BF41-DD0731FB31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7977" y="675092"/>
            <a:ext cx="1188000" cy="442109"/>
          </a:xfrm>
          <a:prstGeom prst="rect">
            <a:avLst/>
          </a:prstGeom>
        </p:spPr>
      </p:pic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BC9FEE8B-79F7-4117-B119-26C11798850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58813" y="754063"/>
            <a:ext cx="9258300" cy="5375275"/>
          </a:xfrm>
          <a:custGeom>
            <a:avLst/>
            <a:gdLst>
              <a:gd name="connsiteX0" fmla="*/ 0 w 9258300"/>
              <a:gd name="connsiteY0" fmla="*/ 0 h 5375275"/>
              <a:gd name="connsiteX1" fmla="*/ 9258300 w 9258300"/>
              <a:gd name="connsiteY1" fmla="*/ 0 h 5375275"/>
              <a:gd name="connsiteX2" fmla="*/ 9258300 w 9258300"/>
              <a:gd name="connsiteY2" fmla="*/ 5375275 h 5375275"/>
              <a:gd name="connsiteX3" fmla="*/ 2440394 w 9258300"/>
              <a:gd name="connsiteY3" fmla="*/ 5375275 h 5375275"/>
              <a:gd name="connsiteX4" fmla="*/ 2415219 w 9258300"/>
              <a:gd name="connsiteY4" fmla="*/ 5210317 h 5375275"/>
              <a:gd name="connsiteX5" fmla="*/ 34084 w 9258300"/>
              <a:gd name="connsiteY5" fmla="*/ 2829182 h 5375275"/>
              <a:gd name="connsiteX6" fmla="*/ 0 w 9258300"/>
              <a:gd name="connsiteY6" fmla="*/ 2823095 h 537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58300" h="5375275">
                <a:moveTo>
                  <a:pt x="0" y="0"/>
                </a:moveTo>
                <a:lnTo>
                  <a:pt x="9258300" y="0"/>
                </a:lnTo>
                <a:lnTo>
                  <a:pt x="9258300" y="5375275"/>
                </a:lnTo>
                <a:lnTo>
                  <a:pt x="2440394" y="5375275"/>
                </a:lnTo>
                <a:lnTo>
                  <a:pt x="2415219" y="5210317"/>
                </a:lnTo>
                <a:cubicBezTo>
                  <a:pt x="2170647" y="4015125"/>
                  <a:pt x="1229275" y="3073753"/>
                  <a:pt x="34084" y="2829182"/>
                </a:cubicBezTo>
                <a:lnTo>
                  <a:pt x="0" y="28230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Picture</a:t>
            </a:r>
            <a:endParaRPr lang="en-US" dirty="0"/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E1A7D628-936D-4D83-8A2F-85A50E8B7B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80213" y="6129338"/>
            <a:ext cx="5040312" cy="508501"/>
          </a:xfrm>
        </p:spPr>
        <p:txBody>
          <a:bodyPr/>
          <a:lstStyle>
            <a:lvl1pPr marL="0" indent="0">
              <a:buNone/>
              <a:tabLst>
                <a:tab pos="1800000" algn="l"/>
              </a:tabLst>
              <a:defRPr sz="1350" b="0">
                <a:solidFill>
                  <a:schemeClr val="tx1"/>
                </a:solidFill>
              </a:defRPr>
            </a:lvl1pPr>
            <a:lvl2pPr marL="0" indent="0">
              <a:spcBef>
                <a:spcPts val="900"/>
              </a:spcBef>
              <a:buNone/>
              <a:tabLst>
                <a:tab pos="1800000" algn="l"/>
              </a:tabLst>
              <a:defRPr sz="1350"/>
            </a:lvl2pPr>
            <a:lvl3pPr marL="914400" indent="0">
              <a:buNone/>
              <a:defRPr sz="1350"/>
            </a:lvl3pPr>
            <a:lvl4pPr marL="1371600" indent="0">
              <a:buNone/>
              <a:defRPr sz="1350"/>
            </a:lvl4pPr>
            <a:lvl5pPr marL="1828800" indent="0">
              <a:buNone/>
              <a:defRPr sz="1350"/>
            </a:lvl5pPr>
          </a:lstStyle>
          <a:p>
            <a:pPr lvl="0"/>
            <a:r>
              <a:rPr lang="en-US"/>
              <a:t>Add project name	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153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7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2273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5DB9D7-2559-468D-A3AB-FDCFA00B7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Titel</a:t>
            </a:r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D0BA506-B2AF-4860-87C2-5838B2D52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00938A-377D-46DC-9CEE-22805093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57783CB5-8D44-4FB4-8BCB-740D96A510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129338"/>
            <a:ext cx="4645025" cy="503237"/>
          </a:xfrm>
        </p:spPr>
        <p:txBody>
          <a:bodyPr bIns="25200" anchor="b" anchorCtr="0"/>
          <a:lstStyle>
            <a:lvl1pPr marL="0" indent="0">
              <a:lnSpc>
                <a:spcPct val="100000"/>
              </a:lnSpc>
              <a:spcBef>
                <a:spcPts val="700"/>
              </a:spcBef>
              <a:buNone/>
              <a:defRPr sz="8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*Source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817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4C023A7-5F25-4081-ADAE-1A8357113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ADA23FD-9046-4D68-8042-6EAA9D04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platzhalter 10">
            <a:extLst>
              <a:ext uri="{FF2B5EF4-FFF2-40B4-BE49-F238E27FC236}">
                <a16:creationId xmlns:a16="http://schemas.microsoft.com/office/drawing/2014/main" id="{0CF4FE71-5797-41E2-8E8C-DCE82AAB46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6129338"/>
            <a:ext cx="4645025" cy="503237"/>
          </a:xfrm>
        </p:spPr>
        <p:txBody>
          <a:bodyPr bIns="25200" anchor="b" anchorCtr="0"/>
          <a:lstStyle>
            <a:lvl1pPr marL="0" indent="0">
              <a:lnSpc>
                <a:spcPct val="100000"/>
              </a:lnSpc>
              <a:spcBef>
                <a:spcPts val="700"/>
              </a:spcBef>
              <a:buNone/>
              <a:defRPr sz="8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*Source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077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F5C175-5CDD-4119-8E88-D19A21B9E1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00" y="1592263"/>
            <a:ext cx="5724525" cy="3673475"/>
          </a:xfrm>
        </p:spPr>
        <p:txBody>
          <a:bodyPr anchor="ctr" anchorCtr="0"/>
          <a:lstStyle>
            <a:lvl1pPr algn="l">
              <a:lnSpc>
                <a:spcPts val="5400"/>
              </a:lnSpc>
              <a:defRPr sz="5200">
                <a:solidFill>
                  <a:schemeClr val="tx1"/>
                </a:solidFill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BC85F92D-B00A-45BE-86DB-295DEF7C822A}"/>
              </a:ext>
            </a:extLst>
          </p:cNvPr>
          <p:cNvSpPr/>
          <p:nvPr userDrawn="1"/>
        </p:nvSpPr>
        <p:spPr>
          <a:xfrm>
            <a:off x="1" y="-12920"/>
            <a:ext cx="5430043" cy="6870921"/>
          </a:xfrm>
          <a:custGeom>
            <a:avLst/>
            <a:gdLst>
              <a:gd name="connsiteX0" fmla="*/ 0 w 5430043"/>
              <a:gd name="connsiteY0" fmla="*/ 0 h 6870921"/>
              <a:gd name="connsiteX1" fmla="*/ 3720025 w 5430043"/>
              <a:gd name="connsiteY1" fmla="*/ 0 h 6870921"/>
              <a:gd name="connsiteX2" fmla="*/ 3857965 w 5430043"/>
              <a:gd name="connsiteY2" fmla="*/ 108399 h 6870921"/>
              <a:gd name="connsiteX3" fmla="*/ 5430043 w 5430043"/>
              <a:gd name="connsiteY3" fmla="*/ 3441921 h 6870921"/>
              <a:gd name="connsiteX4" fmla="*/ 3857965 w 5430043"/>
              <a:gd name="connsiteY4" fmla="*/ 6775443 h 6870921"/>
              <a:gd name="connsiteX5" fmla="*/ 3736467 w 5430043"/>
              <a:gd name="connsiteY5" fmla="*/ 6870921 h 6870921"/>
              <a:gd name="connsiteX6" fmla="*/ 0 w 5430043"/>
              <a:gd name="connsiteY6" fmla="*/ 6870921 h 687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0043" h="6870921">
                <a:moveTo>
                  <a:pt x="0" y="0"/>
                </a:moveTo>
                <a:lnTo>
                  <a:pt x="3720025" y="0"/>
                </a:lnTo>
                <a:lnTo>
                  <a:pt x="3857965" y="108399"/>
                </a:lnTo>
                <a:cubicBezTo>
                  <a:pt x="4818073" y="900751"/>
                  <a:pt x="5430043" y="2099870"/>
                  <a:pt x="5430043" y="3441921"/>
                </a:cubicBezTo>
                <a:cubicBezTo>
                  <a:pt x="5430043" y="4783973"/>
                  <a:pt x="4818073" y="5983092"/>
                  <a:pt x="3857965" y="6775443"/>
                </a:cubicBezTo>
                <a:lnTo>
                  <a:pt x="3736467" y="6870921"/>
                </a:lnTo>
                <a:lnTo>
                  <a:pt x="0" y="687092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002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3" orient="horz" pos="3317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CD5DAF-70AF-4831-AA43-E5B972E7F8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US" noProof="0"/>
              <a:t>Phase 3 - Prince Final Campaign Strategy</a:t>
            </a:r>
            <a:endParaRPr lang="en-GB" noProof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FACE17-16D8-49C8-967F-825723E23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BF486A2-3301-41C9-9096-A5C5171771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4CD40A-3DB0-0EB2-6E8A-4EFE2C3B01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2" y="692150"/>
            <a:ext cx="9264309" cy="90011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954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546670CB-EB2B-4EF2-AFEF-87CFD92477E1}"/>
              </a:ext>
            </a:extLst>
          </p:cNvPr>
          <p:cNvSpPr/>
          <p:nvPr userDrawn="1"/>
        </p:nvSpPr>
        <p:spPr>
          <a:xfrm>
            <a:off x="1" y="-12920"/>
            <a:ext cx="5430043" cy="6870921"/>
          </a:xfrm>
          <a:custGeom>
            <a:avLst/>
            <a:gdLst>
              <a:gd name="connsiteX0" fmla="*/ 0 w 5430043"/>
              <a:gd name="connsiteY0" fmla="*/ 0 h 6870921"/>
              <a:gd name="connsiteX1" fmla="*/ 3720025 w 5430043"/>
              <a:gd name="connsiteY1" fmla="*/ 0 h 6870921"/>
              <a:gd name="connsiteX2" fmla="*/ 3857965 w 5430043"/>
              <a:gd name="connsiteY2" fmla="*/ 108399 h 6870921"/>
              <a:gd name="connsiteX3" fmla="*/ 5430043 w 5430043"/>
              <a:gd name="connsiteY3" fmla="*/ 3441921 h 6870921"/>
              <a:gd name="connsiteX4" fmla="*/ 3857965 w 5430043"/>
              <a:gd name="connsiteY4" fmla="*/ 6775443 h 6870921"/>
              <a:gd name="connsiteX5" fmla="*/ 3736467 w 5430043"/>
              <a:gd name="connsiteY5" fmla="*/ 6870921 h 6870921"/>
              <a:gd name="connsiteX6" fmla="*/ 0 w 5430043"/>
              <a:gd name="connsiteY6" fmla="*/ 6870921 h 687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0043" h="6870921">
                <a:moveTo>
                  <a:pt x="0" y="0"/>
                </a:moveTo>
                <a:lnTo>
                  <a:pt x="3720025" y="0"/>
                </a:lnTo>
                <a:lnTo>
                  <a:pt x="3857965" y="108399"/>
                </a:lnTo>
                <a:cubicBezTo>
                  <a:pt x="4818073" y="900751"/>
                  <a:pt x="5430043" y="2099870"/>
                  <a:pt x="5430043" y="3441921"/>
                </a:cubicBezTo>
                <a:cubicBezTo>
                  <a:pt x="5430043" y="4783973"/>
                  <a:pt x="4818073" y="5983092"/>
                  <a:pt x="3857965" y="6775443"/>
                </a:cubicBezTo>
                <a:lnTo>
                  <a:pt x="3736467" y="6870921"/>
                </a:lnTo>
                <a:lnTo>
                  <a:pt x="0" y="687092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F5C175-5CDD-4119-8E88-D19A21B9E1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80212" y="1989139"/>
            <a:ext cx="5040313" cy="1619248"/>
          </a:xfrm>
        </p:spPr>
        <p:txBody>
          <a:bodyPr anchor="t" anchorCtr="0"/>
          <a:lstStyle>
            <a:lvl1pPr algn="l">
              <a:lnSpc>
                <a:spcPts val="5000"/>
              </a:lnSpc>
              <a:defRPr sz="3750"/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D95983-37AF-4025-91FE-CAC128DFA31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80212" y="3608388"/>
            <a:ext cx="3644901" cy="1249362"/>
          </a:xfrm>
        </p:spPr>
        <p:txBody>
          <a:bodyPr/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35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Text</a:t>
            </a:r>
            <a:endParaRPr lang="en-US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E0BBF96-9146-43E3-BF41-DD0731FB31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7977" y="675092"/>
            <a:ext cx="1188000" cy="442109"/>
          </a:xfrm>
          <a:prstGeom prst="rect">
            <a:avLst/>
          </a:prstGeom>
        </p:spPr>
      </p:pic>
      <p:sp>
        <p:nvSpPr>
          <p:cNvPr id="7" name="Textplatzhalter 9">
            <a:extLst>
              <a:ext uri="{FF2B5EF4-FFF2-40B4-BE49-F238E27FC236}">
                <a16:creationId xmlns:a16="http://schemas.microsoft.com/office/drawing/2014/main" id="{ECCAE671-0604-4F09-8053-34BDFE9F65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80213" y="6129338"/>
            <a:ext cx="5040312" cy="508501"/>
          </a:xfrm>
        </p:spPr>
        <p:txBody>
          <a:bodyPr/>
          <a:lstStyle>
            <a:lvl1pPr marL="0" indent="0">
              <a:buNone/>
              <a:tabLst>
                <a:tab pos="1800000" algn="l"/>
              </a:tabLst>
              <a:defRPr sz="1350" b="0">
                <a:solidFill>
                  <a:schemeClr val="tx1"/>
                </a:solidFill>
              </a:defRPr>
            </a:lvl1pPr>
            <a:lvl2pPr marL="0" indent="0">
              <a:spcBef>
                <a:spcPts val="900"/>
              </a:spcBef>
              <a:buNone/>
              <a:tabLst>
                <a:tab pos="1800000" algn="l"/>
              </a:tabLst>
              <a:defRPr sz="1350"/>
            </a:lvl2pPr>
            <a:lvl3pPr marL="914400" indent="0">
              <a:buNone/>
              <a:defRPr sz="1350"/>
            </a:lvl3pPr>
            <a:lvl4pPr marL="1371600" indent="0">
              <a:buNone/>
              <a:defRPr sz="1350"/>
            </a:lvl4pPr>
            <a:lvl5pPr marL="1828800" indent="0">
              <a:buNone/>
              <a:defRPr sz="1350"/>
            </a:lvl5pPr>
          </a:lstStyle>
          <a:p>
            <a:pPr lvl="0"/>
            <a:r>
              <a:rPr lang="en-US"/>
              <a:t>Add project name	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159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7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227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546670CB-EB2B-4EF2-AFEF-87CFD92477E1}"/>
              </a:ext>
            </a:extLst>
          </p:cNvPr>
          <p:cNvSpPr/>
          <p:nvPr userDrawn="1"/>
        </p:nvSpPr>
        <p:spPr>
          <a:xfrm>
            <a:off x="1" y="-12920"/>
            <a:ext cx="5430043" cy="6870921"/>
          </a:xfrm>
          <a:custGeom>
            <a:avLst/>
            <a:gdLst>
              <a:gd name="connsiteX0" fmla="*/ 0 w 5430043"/>
              <a:gd name="connsiteY0" fmla="*/ 0 h 6870921"/>
              <a:gd name="connsiteX1" fmla="*/ 3720025 w 5430043"/>
              <a:gd name="connsiteY1" fmla="*/ 0 h 6870921"/>
              <a:gd name="connsiteX2" fmla="*/ 3857965 w 5430043"/>
              <a:gd name="connsiteY2" fmla="*/ 108399 h 6870921"/>
              <a:gd name="connsiteX3" fmla="*/ 5430043 w 5430043"/>
              <a:gd name="connsiteY3" fmla="*/ 3441921 h 6870921"/>
              <a:gd name="connsiteX4" fmla="*/ 3857965 w 5430043"/>
              <a:gd name="connsiteY4" fmla="*/ 6775443 h 6870921"/>
              <a:gd name="connsiteX5" fmla="*/ 3736467 w 5430043"/>
              <a:gd name="connsiteY5" fmla="*/ 6870921 h 6870921"/>
              <a:gd name="connsiteX6" fmla="*/ 0 w 5430043"/>
              <a:gd name="connsiteY6" fmla="*/ 6870921 h 687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0043" h="6870921">
                <a:moveTo>
                  <a:pt x="0" y="0"/>
                </a:moveTo>
                <a:lnTo>
                  <a:pt x="3720025" y="0"/>
                </a:lnTo>
                <a:lnTo>
                  <a:pt x="3857965" y="108399"/>
                </a:lnTo>
                <a:cubicBezTo>
                  <a:pt x="4818073" y="900751"/>
                  <a:pt x="5430043" y="2099870"/>
                  <a:pt x="5430043" y="3441921"/>
                </a:cubicBezTo>
                <a:cubicBezTo>
                  <a:pt x="5430043" y="4783973"/>
                  <a:pt x="4818073" y="5983092"/>
                  <a:pt x="3857965" y="6775443"/>
                </a:cubicBezTo>
                <a:lnTo>
                  <a:pt x="3736467" y="6870921"/>
                </a:lnTo>
                <a:lnTo>
                  <a:pt x="0" y="687092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F5C175-5CDD-4119-8E88-D19A21B9E1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35638" y="2001837"/>
            <a:ext cx="6084887" cy="4164013"/>
          </a:xfrm>
        </p:spPr>
        <p:txBody>
          <a:bodyPr anchor="b" anchorCtr="0"/>
          <a:lstStyle>
            <a:lvl1pPr algn="l">
              <a:lnSpc>
                <a:spcPts val="5400"/>
              </a:lnSpc>
              <a:defRPr sz="5200"/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545538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32" userDrawn="1">
          <p15:clr>
            <a:srgbClr val="FBAE40"/>
          </p15:clr>
        </p15:guide>
        <p15:guide id="3" orient="horz" pos="2273">
          <p15:clr>
            <a:srgbClr val="FBAE40"/>
          </p15:clr>
        </p15:guide>
        <p15:guide id="4" pos="3613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F5C175-5CDD-4119-8E88-D19A21B9E1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48300" y="2001837"/>
            <a:ext cx="6372225" cy="4164013"/>
          </a:xfrm>
        </p:spPr>
        <p:txBody>
          <a:bodyPr anchor="b" anchorCtr="0"/>
          <a:lstStyle>
            <a:lvl1pPr algn="l">
              <a:lnSpc>
                <a:spcPts val="5400"/>
              </a:lnSpc>
              <a:defRPr sz="5200"/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4" name="Bildplatzhalter 12">
            <a:extLst>
              <a:ext uri="{FF2B5EF4-FFF2-40B4-BE49-F238E27FC236}">
                <a16:creationId xmlns:a16="http://schemas.microsoft.com/office/drawing/2014/main" id="{22D65C17-2D0E-45C6-AE27-560837B55D6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197643" cy="685800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701388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32">
          <p15:clr>
            <a:srgbClr val="FBAE40"/>
          </p15:clr>
        </p15:guide>
        <p15:guide id="3" orient="horz" pos="227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92966-A211-4F6E-9170-972BCF45C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4637087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1DCCAD19-91AB-4F67-8E81-6CF81A62D8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3" y="2420939"/>
            <a:ext cx="4645025" cy="3708399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342900" indent="-342900" defTabSz="4572000">
              <a:lnSpc>
                <a:spcPts val="2000"/>
              </a:lnSpc>
              <a:spcBef>
                <a:spcPts val="1000"/>
              </a:spcBef>
              <a:buFont typeface="+mj-lt"/>
              <a:buAutoNum type="arabicPeriod"/>
              <a:defRPr sz="1600" b="1"/>
            </a:lvl2pPr>
            <a:lvl3pPr marL="540000" indent="-270000" defTabSz="4572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 defTabSz="4572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 defTabSz="4572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1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1"/>
            <a:endParaRPr lang="en-US" dirty="0"/>
          </a:p>
        </p:txBody>
      </p:sp>
      <p:sp>
        <p:nvSpPr>
          <p:cNvPr id="10" name="Freihandform: Form 15">
            <a:extLst>
              <a:ext uri="{FF2B5EF4-FFF2-40B4-BE49-F238E27FC236}">
                <a16:creationId xmlns:a16="http://schemas.microsoft.com/office/drawing/2014/main" id="{BD673054-5E11-4606-BC6C-4C1BEB19CBDB}"/>
              </a:ext>
            </a:extLst>
          </p:cNvPr>
          <p:cNvSpPr/>
          <p:nvPr userDrawn="1"/>
        </p:nvSpPr>
        <p:spPr>
          <a:xfrm flipH="1">
            <a:off x="9048750" y="3532188"/>
            <a:ext cx="3143250" cy="3325812"/>
          </a:xfrm>
          <a:custGeom>
            <a:avLst/>
            <a:gdLst>
              <a:gd name="connsiteX0" fmla="*/ 76201 w 3136201"/>
              <a:gd name="connsiteY0" fmla="*/ 0 h 3325812"/>
              <a:gd name="connsiteX1" fmla="*/ 3136201 w 3136201"/>
              <a:gd name="connsiteY1" fmla="*/ 3060000 h 3325812"/>
              <a:gd name="connsiteX2" fmla="*/ 3122779 w 3136201"/>
              <a:gd name="connsiteY2" fmla="*/ 3325812 h 3325812"/>
              <a:gd name="connsiteX3" fmla="*/ 0 w 3136201"/>
              <a:gd name="connsiteY3" fmla="*/ 3325812 h 3325812"/>
              <a:gd name="connsiteX4" fmla="*/ 0 w 3136201"/>
              <a:gd name="connsiteY4" fmla="*/ 3848 h 332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6201" h="3325812">
                <a:moveTo>
                  <a:pt x="76201" y="0"/>
                </a:moveTo>
                <a:cubicBezTo>
                  <a:pt x="1766192" y="0"/>
                  <a:pt x="3136201" y="1370009"/>
                  <a:pt x="3136201" y="3060000"/>
                </a:cubicBezTo>
                <a:lnTo>
                  <a:pt x="3122779" y="3325812"/>
                </a:lnTo>
                <a:lnTo>
                  <a:pt x="0" y="3325812"/>
                </a:lnTo>
                <a:lnTo>
                  <a:pt x="0" y="38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32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0" userDrawn="1">
          <p15:clr>
            <a:srgbClr val="9FCC3B"/>
          </p15:clr>
        </p15:guide>
        <p15:guide id="2" pos="5700" userDrawn="1">
          <p15:clr>
            <a:srgbClr val="9FCC3B"/>
          </p15:clr>
        </p15:guide>
        <p15:guide id="3" pos="5813" userDrawn="1">
          <p15:clr>
            <a:srgbClr val="9FCC3B"/>
          </p15:clr>
        </p15:guide>
        <p15:guide id="4" pos="7242" userDrawn="1">
          <p15:clr>
            <a:srgbClr val="9FCC3B"/>
          </p15:clr>
        </p15:guide>
        <p15:guide id="5" orient="horz" pos="550" userDrawn="1">
          <p15:clr>
            <a:srgbClr val="9FCC3B"/>
          </p15:clr>
        </p15:guide>
        <p15:guide id="11" pos="3931" userDrawn="1">
          <p15:clr>
            <a:srgbClr val="9FCC3B"/>
          </p15:clr>
        </p15:guide>
        <p15:guide id="12" pos="334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992966-A211-4F6E-9170-972BCF45C9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701342"/>
            <a:ext cx="4637087" cy="89092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1DCCAD19-91AB-4F67-8E81-6CF81A62D8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3" y="2420939"/>
            <a:ext cx="4645025" cy="3708399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  <a:lvl2pPr marL="342900" indent="-342900" defTabSz="4572000">
              <a:lnSpc>
                <a:spcPts val="2000"/>
              </a:lnSpc>
              <a:spcBef>
                <a:spcPts val="1000"/>
              </a:spcBef>
              <a:buFont typeface="+mj-lt"/>
              <a:buAutoNum type="arabicPeriod"/>
              <a:defRPr sz="1600" b="1"/>
            </a:lvl2pPr>
            <a:lvl3pPr marL="540000" indent="-270000" defTabSz="4572000">
              <a:lnSpc>
                <a:spcPts val="2000"/>
              </a:lnSpc>
              <a:spcBef>
                <a:spcPts val="1000"/>
              </a:spcBef>
              <a:defRPr sz="1600"/>
            </a:lvl3pPr>
            <a:lvl4pPr marL="810000" indent="-270000" defTabSz="4572000">
              <a:lnSpc>
                <a:spcPts val="2000"/>
              </a:lnSpc>
              <a:spcBef>
                <a:spcPts val="1000"/>
              </a:spcBef>
              <a:defRPr sz="1600"/>
            </a:lvl4pPr>
            <a:lvl5pPr marL="1080000" indent="-270000" defTabSz="4572000">
              <a:lnSpc>
                <a:spcPts val="2000"/>
              </a:lnSpc>
              <a:spcBef>
                <a:spcPts val="1000"/>
              </a:spcBef>
              <a:defRPr sz="1600"/>
            </a:lvl5pPr>
          </a:lstStyle>
          <a:p>
            <a:pPr lvl="1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1"/>
            <a:endParaRPr lang="en-US" dirty="0"/>
          </a:p>
        </p:txBody>
      </p:sp>
      <p:sp>
        <p:nvSpPr>
          <p:cNvPr id="5" name="Bildplatzhalter 12">
            <a:extLst>
              <a:ext uri="{FF2B5EF4-FFF2-40B4-BE49-F238E27FC236}">
                <a16:creationId xmlns:a16="http://schemas.microsoft.com/office/drawing/2014/main" id="{BA661AB6-576C-4001-A9F1-6E806FA8A3B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805671" y="3357563"/>
            <a:ext cx="3014853" cy="2771775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83956C-DAE7-4BA1-AE96-D91A42DA6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356350"/>
            <a:ext cx="5417343" cy="276225"/>
          </a:xfrm>
        </p:spPr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8A72F26-4BA0-473B-82DD-28F89D147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3344" y="6356351"/>
            <a:ext cx="307180" cy="276224"/>
          </a:xfrm>
        </p:spPr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68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00">
          <p15:clr>
            <a:srgbClr val="9FCC3B"/>
          </p15:clr>
        </p15:guide>
        <p15:guide id="2" pos="5700">
          <p15:clr>
            <a:srgbClr val="9FCC3B"/>
          </p15:clr>
        </p15:guide>
        <p15:guide id="3" pos="5813">
          <p15:clr>
            <a:srgbClr val="9FCC3B"/>
          </p15:clr>
        </p15:guide>
        <p15:guide id="4" pos="7242">
          <p15:clr>
            <a:srgbClr val="9FCC3B"/>
          </p15:clr>
        </p15:guide>
        <p15:guide id="5" orient="horz" pos="550">
          <p15:clr>
            <a:srgbClr val="9FCC3B"/>
          </p15:clr>
        </p15:guide>
        <p15:guide id="6" orient="horz" pos="1570">
          <p15:clr>
            <a:srgbClr val="9FCC3B"/>
          </p15:clr>
        </p15:guide>
        <p15:guide id="7" orient="horz" pos="2001">
          <p15:clr>
            <a:srgbClr val="9FCC3B"/>
          </p15:clr>
        </p15:guide>
        <p15:guide id="8" orient="horz" pos="2115">
          <p15:clr>
            <a:srgbClr val="9FCC3B"/>
          </p15:clr>
        </p15:guide>
        <p15:guide id="9" orient="horz" pos="3453">
          <p15:clr>
            <a:srgbClr val="9FCC3B"/>
          </p15:clr>
        </p15:guide>
        <p15:guide id="10" orient="horz" pos="3521">
          <p15:clr>
            <a:srgbClr val="9FCC3B"/>
          </p15:clr>
        </p15:guide>
        <p15:guide id="11" pos="3931">
          <p15:clr>
            <a:srgbClr val="9FCC3B"/>
          </p15:clr>
        </p15:guide>
        <p15:guide id="12" pos="334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ith 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F5C175-5CDD-4119-8E88-D19A21B9E1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2200" y="836612"/>
            <a:ext cx="8249920" cy="1584325"/>
          </a:xfrm>
        </p:spPr>
        <p:txBody>
          <a:bodyPr anchor="t" anchorCtr="0"/>
          <a:lstStyle>
            <a:lvl1pPr algn="l">
              <a:lnSpc>
                <a:spcPts val="5400"/>
              </a:lnSpc>
              <a:defRPr sz="5200"/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3E060D58-3D6E-4331-86F8-D464928C498D}"/>
              </a:ext>
            </a:extLst>
          </p:cNvPr>
          <p:cNvSpPr/>
          <p:nvPr userDrawn="1"/>
        </p:nvSpPr>
        <p:spPr>
          <a:xfrm>
            <a:off x="0" y="701342"/>
            <a:ext cx="434378" cy="864000"/>
          </a:xfrm>
          <a:custGeom>
            <a:avLst/>
            <a:gdLst>
              <a:gd name="connsiteX0" fmla="*/ 2378 w 434378"/>
              <a:gd name="connsiteY0" fmla="*/ 0 h 864000"/>
              <a:gd name="connsiteX1" fmla="*/ 434378 w 434378"/>
              <a:gd name="connsiteY1" fmla="*/ 432000 h 864000"/>
              <a:gd name="connsiteX2" fmla="*/ 2378 w 434378"/>
              <a:gd name="connsiteY2" fmla="*/ 864000 h 864000"/>
              <a:gd name="connsiteX3" fmla="*/ 0 w 434378"/>
              <a:gd name="connsiteY3" fmla="*/ 863760 h 864000"/>
              <a:gd name="connsiteX4" fmla="*/ 0 w 434378"/>
              <a:gd name="connsiteY4" fmla="*/ 240 h 8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78" h="864000">
                <a:moveTo>
                  <a:pt x="2378" y="0"/>
                </a:moveTo>
                <a:cubicBezTo>
                  <a:pt x="240965" y="0"/>
                  <a:pt x="434378" y="193413"/>
                  <a:pt x="434378" y="432000"/>
                </a:cubicBezTo>
                <a:cubicBezTo>
                  <a:pt x="434378" y="670587"/>
                  <a:pt x="240965" y="864000"/>
                  <a:pt x="2378" y="864000"/>
                </a:cubicBezTo>
                <a:lnTo>
                  <a:pt x="0" y="863760"/>
                </a:lnTo>
                <a:lnTo>
                  <a:pt x="0" y="240"/>
                </a:lnTo>
                <a:close/>
              </a:path>
            </a:pathLst>
          </a:custGeom>
          <a:solidFill>
            <a:srgbClr val="88BC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D25C1C1-7677-431A-9537-83EB19ED90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8813" y="2941956"/>
            <a:ext cx="3529012" cy="3224212"/>
          </a:xfrm>
        </p:spPr>
        <p:txBody>
          <a:bodyPr anchor="b" anchorCtr="0"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</a:lstStyle>
          <a:p>
            <a:pPr lvl="0"/>
            <a:r>
              <a:rPr lang="en-US"/>
              <a:t>Text</a:t>
            </a:r>
            <a:endParaRPr lang="en-US" dirty="0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EE16CAE4-6C0A-4AD7-A6BA-310ACB0E1F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31494" y="2941956"/>
            <a:ext cx="3529012" cy="3224212"/>
          </a:xfrm>
        </p:spPr>
        <p:txBody>
          <a:bodyPr anchor="b" anchorCtr="0"/>
          <a:lstStyle>
            <a:lvl1pPr marL="0" indent="0">
              <a:lnSpc>
                <a:spcPts val="2000"/>
              </a:lnSpc>
              <a:spcBef>
                <a:spcPts val="1000"/>
              </a:spcBef>
              <a:buNone/>
              <a:defRPr sz="1600"/>
            </a:lvl1pPr>
          </a:lstStyle>
          <a:p>
            <a:pPr lvl="0"/>
            <a:r>
              <a:rPr lang="en-US"/>
              <a:t>Text</a:t>
            </a:r>
            <a:endParaRPr lang="en-US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F94B5336-EF7E-4E62-A053-559BD4FDF02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096000" y="6356350"/>
            <a:ext cx="5417343" cy="276225"/>
          </a:xfrm>
        </p:spPr>
        <p:txBody>
          <a:bodyPr/>
          <a:lstStyle/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1657823-E287-4D41-B086-44016313903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513344" y="6356351"/>
            <a:ext cx="307180" cy="276224"/>
          </a:xfrm>
        </p:spPr>
        <p:txBody>
          <a:bodyPr/>
          <a:lstStyle/>
          <a:p>
            <a:fld id="{0A6ABA92-B65E-42F5-BB28-73DA50746A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2400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  <p15:guide id="2" orient="horz" pos="3884">
          <p15:clr>
            <a:srgbClr val="FBAE40"/>
          </p15:clr>
        </p15:guide>
        <p15:guide id="3" orient="horz" pos="527" userDrawn="1">
          <p15:clr>
            <a:srgbClr val="FBAE40"/>
          </p15:clr>
        </p15:guide>
        <p15:guide id="4" pos="2638" userDrawn="1">
          <p15:clr>
            <a:srgbClr val="FBAE40"/>
          </p15:clr>
        </p15:guide>
        <p15:guide id="5" pos="2729" userDrawn="1">
          <p15:clr>
            <a:srgbClr val="FBAE40"/>
          </p15:clr>
        </p15:guide>
        <p15:guide id="6" pos="495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F5C175-5CDD-4119-8E88-D19A21B9E1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4825" y="1376363"/>
            <a:ext cx="8642350" cy="2957195"/>
          </a:xfrm>
        </p:spPr>
        <p:txBody>
          <a:bodyPr anchor="t" anchorCtr="0"/>
          <a:lstStyle>
            <a:lvl1pPr algn="l">
              <a:lnSpc>
                <a:spcPts val="4900"/>
              </a:lnSpc>
              <a:defRPr sz="4200"/>
            </a:lvl1pPr>
          </a:lstStyle>
          <a:p>
            <a:r>
              <a:rPr lang="en-US"/>
              <a:t>Text</a:t>
            </a:r>
            <a:endParaRPr lang="en-US" dirty="0"/>
          </a:p>
        </p:txBody>
      </p:sp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5964B511-30F2-4998-84B7-1784C8239540}"/>
              </a:ext>
            </a:extLst>
          </p:cNvPr>
          <p:cNvSpPr/>
          <p:nvPr userDrawn="1"/>
        </p:nvSpPr>
        <p:spPr>
          <a:xfrm>
            <a:off x="3130525" y="4920484"/>
            <a:ext cx="5930950" cy="1937516"/>
          </a:xfrm>
          <a:custGeom>
            <a:avLst/>
            <a:gdLst>
              <a:gd name="connsiteX0" fmla="*/ 2965475 w 5930950"/>
              <a:gd name="connsiteY0" fmla="*/ 0 h 1937516"/>
              <a:gd name="connsiteX1" fmla="*/ 5814425 w 5930950"/>
              <a:gd name="connsiteY1" fmla="*/ 1695624 h 1937516"/>
              <a:gd name="connsiteX2" fmla="*/ 5930950 w 5930950"/>
              <a:gd name="connsiteY2" fmla="*/ 1937516 h 1937516"/>
              <a:gd name="connsiteX3" fmla="*/ 0 w 5930950"/>
              <a:gd name="connsiteY3" fmla="*/ 1937516 h 1937516"/>
              <a:gd name="connsiteX4" fmla="*/ 116526 w 5930950"/>
              <a:gd name="connsiteY4" fmla="*/ 1695624 h 1937516"/>
              <a:gd name="connsiteX5" fmla="*/ 2965475 w 5930950"/>
              <a:gd name="connsiteY5" fmla="*/ 0 h 1937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0950" h="1937516">
                <a:moveTo>
                  <a:pt x="2965475" y="0"/>
                </a:moveTo>
                <a:cubicBezTo>
                  <a:pt x="4195690" y="0"/>
                  <a:pt x="5265765" y="685634"/>
                  <a:pt x="5814425" y="1695624"/>
                </a:cubicBezTo>
                <a:lnTo>
                  <a:pt x="5930950" y="1937516"/>
                </a:lnTo>
                <a:lnTo>
                  <a:pt x="0" y="1937516"/>
                </a:lnTo>
                <a:lnTo>
                  <a:pt x="116526" y="1695624"/>
                </a:lnTo>
                <a:cubicBezTo>
                  <a:pt x="665185" y="685634"/>
                  <a:pt x="1735261" y="0"/>
                  <a:pt x="296547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970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18" userDrawn="1">
          <p15:clr>
            <a:srgbClr val="FBAE40"/>
          </p15:clr>
        </p15:guide>
        <p15:guide id="2" orient="horz" pos="3884">
          <p15:clr>
            <a:srgbClr val="FBAE40"/>
          </p15:clr>
        </p15:guide>
        <p15:guide id="3" orient="horz" pos="867" userDrawn="1">
          <p15:clr>
            <a:srgbClr val="FBAE40"/>
          </p15:clr>
        </p15:guide>
        <p15:guide id="7" pos="656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BB907FC-8EEA-4706-98EB-1F20D0D83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701342"/>
            <a:ext cx="8919527" cy="89092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Title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BCB51EB-182E-4020-8D86-3EF8848E6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2420939"/>
            <a:ext cx="11161711" cy="3708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B66F5F-246B-41C3-A7EF-74B5848C4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92880" y="6356349"/>
            <a:ext cx="2103119" cy="27622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9FCB1AA-2C24-487D-A046-6019CCB4CF33}" type="datetime1">
              <a:rPr lang="en-US" smtClean="0"/>
              <a:pPr/>
              <a:t>4/2/2024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7469D3-D758-4D66-B52B-335D0B004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0" y="6356350"/>
            <a:ext cx="5417343" cy="2762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Chapter name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B6E1BC-0BF1-4586-8DE0-316908CCD9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3344" y="6356351"/>
            <a:ext cx="307180" cy="27622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A6ABA92-B65E-42F5-BB28-73DA50746A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BF8DBC42-E1DE-4E8C-AB01-F5838F7D8DA9}"/>
              </a:ext>
            </a:extLst>
          </p:cNvPr>
          <p:cNvSpPr/>
          <p:nvPr userDrawn="1"/>
        </p:nvSpPr>
        <p:spPr>
          <a:xfrm>
            <a:off x="0" y="701342"/>
            <a:ext cx="434378" cy="864000"/>
          </a:xfrm>
          <a:custGeom>
            <a:avLst/>
            <a:gdLst>
              <a:gd name="connsiteX0" fmla="*/ 2378 w 434378"/>
              <a:gd name="connsiteY0" fmla="*/ 0 h 864000"/>
              <a:gd name="connsiteX1" fmla="*/ 434378 w 434378"/>
              <a:gd name="connsiteY1" fmla="*/ 432000 h 864000"/>
              <a:gd name="connsiteX2" fmla="*/ 2378 w 434378"/>
              <a:gd name="connsiteY2" fmla="*/ 864000 h 864000"/>
              <a:gd name="connsiteX3" fmla="*/ 0 w 434378"/>
              <a:gd name="connsiteY3" fmla="*/ 863760 h 864000"/>
              <a:gd name="connsiteX4" fmla="*/ 0 w 434378"/>
              <a:gd name="connsiteY4" fmla="*/ 240 h 8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78" h="864000">
                <a:moveTo>
                  <a:pt x="2378" y="0"/>
                </a:moveTo>
                <a:cubicBezTo>
                  <a:pt x="240965" y="0"/>
                  <a:pt x="434378" y="193413"/>
                  <a:pt x="434378" y="432000"/>
                </a:cubicBezTo>
                <a:cubicBezTo>
                  <a:pt x="434378" y="670587"/>
                  <a:pt x="240965" y="864000"/>
                  <a:pt x="2378" y="864000"/>
                </a:cubicBezTo>
                <a:lnTo>
                  <a:pt x="0" y="863760"/>
                </a:lnTo>
                <a:lnTo>
                  <a:pt x="0" y="240"/>
                </a:lnTo>
                <a:close/>
              </a:path>
            </a:pathLst>
          </a:custGeom>
          <a:solidFill>
            <a:srgbClr val="88BC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505F71A-E732-4564-AD03-7BE673AD2ED2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2755" y="398109"/>
            <a:ext cx="1188000" cy="44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52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6" r:id="rId3"/>
    <p:sldLayoutId id="2147483662" r:id="rId4"/>
    <p:sldLayoutId id="2147483663" r:id="rId5"/>
    <p:sldLayoutId id="2147483650" r:id="rId6"/>
    <p:sldLayoutId id="2147483673" r:id="rId7"/>
    <p:sldLayoutId id="2147483664" r:id="rId8"/>
    <p:sldLayoutId id="2147483665" r:id="rId9"/>
    <p:sldLayoutId id="2147483666" r:id="rId10"/>
    <p:sldLayoutId id="2147483672" r:id="rId11"/>
    <p:sldLayoutId id="2147483660" r:id="rId12"/>
    <p:sldLayoutId id="2147483667" r:id="rId13"/>
    <p:sldLayoutId id="2147483683" r:id="rId14"/>
    <p:sldLayoutId id="2147483668" r:id="rId15"/>
    <p:sldLayoutId id="2147483669" r:id="rId16"/>
    <p:sldLayoutId id="2147483661" r:id="rId17"/>
    <p:sldLayoutId id="2147483659" r:id="rId18"/>
    <p:sldLayoutId id="2147483670" r:id="rId19"/>
    <p:sldLayoutId id="2147483654" r:id="rId20"/>
    <p:sldLayoutId id="2147483655" r:id="rId21"/>
    <p:sldLayoutId id="2147483671" r:id="rId22"/>
    <p:sldLayoutId id="2147483676" r:id="rId23"/>
  </p:sldLayoutIdLst>
  <p:hf hdr="0" dt="0"/>
  <p:txStyles>
    <p:titleStyle>
      <a:lvl1pPr algn="l" defTabSz="914400" rtl="0" eaLnBrk="1" latinLnBrk="0" hangingPunct="1">
        <a:lnSpc>
          <a:spcPts val="3400"/>
        </a:lnSpc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ts val="2000"/>
        </a:lnSpc>
        <a:spcBef>
          <a:spcPts val="1000"/>
        </a:spcBef>
        <a:buClr>
          <a:schemeClr val="accent1"/>
        </a:buClr>
        <a:buFont typeface="Segoe UI Symbol" panose="020B0502040204020203" pitchFamily="34" charset="0"/>
        <a:buChar char="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ts val="2000"/>
        </a:lnSpc>
        <a:spcBef>
          <a:spcPts val="1000"/>
        </a:spcBef>
        <a:buClr>
          <a:schemeClr val="accent1"/>
        </a:buClr>
        <a:buFont typeface="Segoe UI Symbol" panose="020B0502040204020203" pitchFamily="34" charset="0"/>
        <a:buChar char="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ts val="2000"/>
        </a:lnSpc>
        <a:spcBef>
          <a:spcPts val="1000"/>
        </a:spcBef>
        <a:buClr>
          <a:schemeClr val="accent1"/>
        </a:buClr>
        <a:buFont typeface="Segoe UI Symbol" panose="020B0502040204020203" pitchFamily="34" charset="0"/>
        <a:buChar char="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0000" algn="l" defTabSz="914400" rtl="0" eaLnBrk="1" latinLnBrk="0" hangingPunct="1">
        <a:lnSpc>
          <a:spcPts val="2000"/>
        </a:lnSpc>
        <a:spcBef>
          <a:spcPts val="1000"/>
        </a:spcBef>
        <a:buClr>
          <a:schemeClr val="accent1"/>
        </a:buClr>
        <a:buFont typeface="Segoe UI Symbol" panose="020B0502040204020203" pitchFamily="34" charset="0"/>
        <a:buChar char="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ts val="2000"/>
        </a:lnSpc>
        <a:spcBef>
          <a:spcPts val="1000"/>
        </a:spcBef>
        <a:buClr>
          <a:schemeClr val="accent1"/>
        </a:buClr>
        <a:buFont typeface="Segoe UI Symbol" panose="020B0502040204020203" pitchFamily="34" charset="0"/>
        <a:buChar char="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5" userDrawn="1">
          <p15:clr>
            <a:srgbClr val="F26B43"/>
          </p15:clr>
        </p15:guide>
        <p15:guide id="2" pos="7446" userDrawn="1">
          <p15:clr>
            <a:srgbClr val="F26B43"/>
          </p15:clr>
        </p15:guide>
        <p15:guide id="3" orient="horz" pos="436" userDrawn="1">
          <p15:clr>
            <a:srgbClr val="F26B43"/>
          </p15:clr>
        </p15:guide>
        <p15:guide id="4" orient="horz" pos="1003" userDrawn="1">
          <p15:clr>
            <a:srgbClr val="F26B43"/>
          </p15:clr>
        </p15:guide>
        <p15:guide id="5" orient="horz" pos="3861" userDrawn="1">
          <p15:clr>
            <a:srgbClr val="F26B43"/>
          </p15:clr>
        </p15:guide>
        <p15:guide id="6" orient="horz" pos="4178" userDrawn="1">
          <p15:clr>
            <a:srgbClr val="F26B43"/>
          </p15:clr>
        </p15:guide>
        <p15:guide id="8" orient="horz" pos="15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A130A91-03D2-E9F5-A6F2-2B2BAAF74269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el 2">
            <a:extLst>
              <a:ext uri="{FF2B5EF4-FFF2-40B4-BE49-F238E27FC236}">
                <a16:creationId xmlns:a16="http://schemas.microsoft.com/office/drawing/2014/main" id="{F87469FC-1CF9-4E82-B2CC-E35559802B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Mother’s Day</a:t>
            </a:r>
            <a:r>
              <a:rPr lang="en-US" baseline="-8000" dirty="0">
                <a:solidFill>
                  <a:schemeClr val="accent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</a:t>
            </a:r>
            <a:endParaRPr lang="en-US" baseline="-800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F94ED84-9DFF-42BA-A842-D6766259E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0212" y="2670175"/>
            <a:ext cx="4364038" cy="1876425"/>
          </a:xfrm>
        </p:spPr>
        <p:txBody>
          <a:bodyPr/>
          <a:lstStyle/>
          <a:p>
            <a:r>
              <a:rPr lang="en-US" sz="2000" dirty="0"/>
              <a:t>Sunday, 12 May 2024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BD81580-411D-4C40-BDE0-34F5327E3E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29086" y="6147810"/>
            <a:ext cx="5040312" cy="508501"/>
          </a:xfrm>
        </p:spPr>
        <p:txBody>
          <a:bodyPr/>
          <a:lstStyle/>
          <a:p>
            <a:r>
              <a:rPr lang="en-US" dirty="0"/>
              <a:t>Social content 	March 2024</a:t>
            </a:r>
          </a:p>
        </p:txBody>
      </p:sp>
      <p:pic>
        <p:nvPicPr>
          <p:cNvPr id="9" name="Picture Placeholder 8" descr="A person and a child looking at each other&#10;&#10;Description automatically generated">
            <a:extLst>
              <a:ext uri="{FF2B5EF4-FFF2-40B4-BE49-F238E27FC236}">
                <a16:creationId xmlns:a16="http://schemas.microsoft.com/office/drawing/2014/main" id="{1AF63663-6448-27DA-E180-8B28950899B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407026" cy="6858001"/>
          </a:xfrm>
        </p:spPr>
      </p:pic>
    </p:spTree>
    <p:extLst>
      <p:ext uri="{BB962C8B-B14F-4D97-AF65-F5344CB8AC3E}">
        <p14:creationId xmlns:p14="http://schemas.microsoft.com/office/powerpoint/2010/main" val="2345307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DCA79C-71A2-EE9D-4DB2-C05245D1CF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E328127-08F8-47EE-8464-9053AE567DEE}" type="slidenum">
              <a:rPr lang="en-GB" noProof="0" smtClean="0"/>
              <a:pPr/>
              <a:t>2</a:t>
            </a:fld>
            <a:endParaRPr lang="en-GB" noProof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8B58960-2044-3156-2EA4-786A045E1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Mother’s Day Social Content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9A64B17-D5D3-A3A7-2176-094789342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922029"/>
              </p:ext>
            </p:extLst>
          </p:nvPr>
        </p:nvGraphicFramePr>
        <p:xfrm>
          <a:off x="541527" y="1547313"/>
          <a:ext cx="9882910" cy="4630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1455">
                  <a:extLst>
                    <a:ext uri="{9D8B030D-6E8A-4147-A177-3AD203B41FA5}">
                      <a16:colId xmlns:a16="http://schemas.microsoft.com/office/drawing/2014/main" val="914776836"/>
                    </a:ext>
                  </a:extLst>
                </a:gridCol>
                <a:gridCol w="4941455">
                  <a:extLst>
                    <a:ext uri="{9D8B030D-6E8A-4147-A177-3AD203B41FA5}">
                      <a16:colId xmlns:a16="http://schemas.microsoft.com/office/drawing/2014/main" val="3382284836"/>
                    </a:ext>
                  </a:extLst>
                </a:gridCol>
              </a:tblGrid>
              <a:tr h="292354">
                <a:tc>
                  <a:txBody>
                    <a:bodyPr/>
                    <a:lstStyle/>
                    <a:p>
                      <a:r>
                        <a:rPr lang="en-AU" sz="1400" dirty="0"/>
                        <a:t>Suggested copy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/>
                        <a:t>Image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785834"/>
                  </a:ext>
                </a:extLst>
              </a:tr>
              <a:tr h="20908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will you celebrate Mother’s Day? We hope you revel in every cherished conversation. 	</a:t>
                      </a:r>
                    </a:p>
                    <a:p>
                      <a:endParaRPr lang="en-AU" sz="1400" dirty="0"/>
                    </a:p>
                    <a:p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CTA: Call us today to schedule an appointment. </a:t>
                      </a:r>
                    </a:p>
                    <a:p>
                      <a:r>
                        <a:rPr lang="en-AU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Hashtags: #Phonak, #LifeIsOn, #HearingAids 	</a:t>
                      </a:r>
                    </a:p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999494"/>
                  </a:ext>
                </a:extLst>
              </a:tr>
              <a:tr h="2235363"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Hearing well is a beautiful thing. Take the first step in making your hearing care journey a priority and enjoy every precious moment for years to come.</a:t>
                      </a:r>
                    </a:p>
                    <a:p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CTA: Call us today to schedule an appointment. </a:t>
                      </a:r>
                    </a:p>
                    <a:p>
                      <a:r>
                        <a:rPr lang="en-AU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Hashtags: #Phonak, #LifeIsOn, #HearingAids 	</a:t>
                      </a:r>
                    </a:p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935791"/>
                  </a:ext>
                </a:extLst>
              </a:tr>
            </a:tbl>
          </a:graphicData>
        </a:graphic>
      </p:graphicFrame>
      <p:pic>
        <p:nvPicPr>
          <p:cNvPr id="7" name="Picture 6" descr="Two women sitting on a couch&#10;&#10;Description automatically generated">
            <a:extLst>
              <a:ext uri="{FF2B5EF4-FFF2-40B4-BE49-F238E27FC236}">
                <a16:creationId xmlns:a16="http://schemas.microsoft.com/office/drawing/2014/main" id="{17716E18-8B4A-D945-B51E-2824CD177A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072" y="1967807"/>
            <a:ext cx="1890692" cy="1890692"/>
          </a:xfrm>
          <a:prstGeom prst="rect">
            <a:avLst/>
          </a:prstGeom>
        </p:spPr>
      </p:pic>
      <p:pic>
        <p:nvPicPr>
          <p:cNvPr id="10" name="Picture 9" descr="A person hugging another person&#10;&#10;Description automatically generated">
            <a:extLst>
              <a:ext uri="{FF2B5EF4-FFF2-40B4-BE49-F238E27FC236}">
                <a16:creationId xmlns:a16="http://schemas.microsoft.com/office/drawing/2014/main" id="{6E41D63A-7180-29D5-CCCD-4BE8D40DC4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18" y="4165139"/>
            <a:ext cx="1890692" cy="189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19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BF97FF-F6E9-4677-B6FE-E91DA954EB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Together,</a:t>
            </a:r>
            <a:br>
              <a:rPr lang="en-US"/>
            </a:br>
            <a:r>
              <a:rPr lang="en-US"/>
              <a:t>we change lives</a:t>
            </a:r>
            <a:r>
              <a:rPr lang="en-US" baseline="-8000">
                <a:solidFill>
                  <a:schemeClr val="accent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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370472"/>
      </p:ext>
    </p:extLst>
  </p:cSld>
  <p:clrMapOvr>
    <a:masterClrMapping/>
  </p:clrMapOvr>
</p:sld>
</file>

<file path=ppt/theme/theme1.xml><?xml version="1.0" encoding="utf-8"?>
<a:theme xmlns:a="http://schemas.openxmlformats.org/drawingml/2006/main" name="Phonak">
  <a:themeElements>
    <a:clrScheme name="Phonak 2022">
      <a:dk1>
        <a:srgbClr val="000000"/>
      </a:dk1>
      <a:lt1>
        <a:srgbClr val="FFFFFF"/>
      </a:lt1>
      <a:dk2>
        <a:srgbClr val="403F38"/>
      </a:dk2>
      <a:lt2>
        <a:srgbClr val="F5F5F3"/>
      </a:lt2>
      <a:accent1>
        <a:srgbClr val="88BC07"/>
      </a:accent1>
      <a:accent2>
        <a:srgbClr val="004466"/>
      </a:accent2>
      <a:accent3>
        <a:srgbClr val="9D7CD0"/>
      </a:accent3>
      <a:accent4>
        <a:srgbClr val="32A48F"/>
      </a:accent4>
      <a:accent5>
        <a:srgbClr val="F4AF02"/>
      </a:accent5>
      <a:accent6>
        <a:srgbClr val="E1E1DE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Phonak 2022">
        <a:dk1>
          <a:srgbClr val="000000"/>
        </a:dk1>
        <a:lt1>
          <a:srgbClr val="FFFFFF"/>
        </a:lt1>
        <a:dk2>
          <a:srgbClr val="403F38"/>
        </a:dk2>
        <a:lt2>
          <a:srgbClr val="F5F5F3"/>
        </a:lt2>
        <a:accent1>
          <a:srgbClr val="88BC07"/>
        </a:accent1>
        <a:accent2>
          <a:srgbClr val="004466"/>
        </a:accent2>
        <a:accent3>
          <a:srgbClr val="9D7CD0"/>
        </a:accent3>
        <a:accent4>
          <a:srgbClr val="32A48F"/>
        </a:accent4>
        <a:accent5>
          <a:srgbClr val="F4AF02"/>
        </a:accent5>
        <a:accent6>
          <a:srgbClr val="E1E1DE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Light">
      <a:srgbClr val="FFFFFF"/>
    </a:custClr>
    <a:custClr name="PH Green">
      <a:srgbClr val="88BC07"/>
    </a:custClr>
    <a:custClr name="PH accent">
      <a:srgbClr val="CFFB5E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PH Petrol 06">
      <a:srgbClr val="004466"/>
    </a:custClr>
    <a:custClr name="Add 01">
      <a:srgbClr val="9D7CD0"/>
    </a:custClr>
    <a:custClr name="Add 02">
      <a:srgbClr val="32A48F"/>
    </a:custClr>
    <a:custClr name="Add 03">
      <a:srgbClr val="F4AF02"/>
    </a:custClr>
    <a:custClr name="Highlight">
      <a:srgbClr val="E1E1DE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PH Petrol 01">
      <a:srgbClr val="CCE9F8"/>
    </a:custClr>
    <a:custClr name="PH Petrol 02">
      <a:srgbClr val="79C2E7"/>
    </a:custClr>
    <a:custClr name="PH Petrol 03">
      <a:srgbClr val="4BA7D4"/>
    </a:custClr>
    <a:custClr name="PH Petrol 04">
      <a:srgbClr val="2788B8"/>
    </a:custClr>
    <a:custClr name="PH Petrol 05">
      <a:srgbClr val="166A94"/>
    </a:custClr>
    <a:custClr name="PH Petrol 06">
      <a:srgbClr val="004466"/>
    </a:custClr>
    <a:custClr name="PH Petrol 07">
      <a:srgbClr val="013B58"/>
    </a:custClr>
    <a:custClr name="PH Petrol 08">
      <a:srgbClr val="00334D"/>
    </a:custClr>
    <a:custClr name="PH Petrol 09">
      <a:srgbClr val="022435"/>
    </a:custClr>
    <a:custClr name="Error">
      <a:srgbClr val="AE170F"/>
    </a:custClr>
  </a:custClrLst>
  <a:extLst>
    <a:ext uri="{05A4C25C-085E-4340-85A3-A5531E510DB2}">
      <thm15:themeFamily xmlns:thm15="http://schemas.microsoft.com/office/thememl/2012/main" name="Presentation2" id="{48CC5C6F-88CC-47A7-805C-CF9C9BE96034}" vid="{F9A5011C-5A45-4E80-AE59-E67EE8A1244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1496B294A7CC49BD9B1DA7E8DC0D5B" ma:contentTypeVersion="3" ma:contentTypeDescription="Create a new document." ma:contentTypeScope="" ma:versionID="67fccaef7395c4fca387b47dffd7441a">
  <xsd:schema xmlns:xsd="http://www.w3.org/2001/XMLSchema" xmlns:xs="http://www.w3.org/2001/XMLSchema" xmlns:p="http://schemas.microsoft.com/office/2006/metadata/properties" xmlns:ns2="4339d1f3-b04c-40a3-bffe-02af57233223" targetNamespace="http://schemas.microsoft.com/office/2006/metadata/properties" ma:root="true" ma:fieldsID="ee5bf41f805462dd7bbd2c951c8a36e4" ns2:_="">
    <xsd:import namespace="4339d1f3-b04c-40a3-bffe-02af572332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39d1f3-b04c-40a3-bffe-02af572332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337882-FFD3-412B-AD22-6F54801E56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7B3371-6637-4D6B-978C-D1664AABDFD0}">
  <ds:schemaRefs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53c7f079-c1c3-4d11-b8b3-760d42999b9a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44E7CDD-C28A-46C5-B9D6-542502AA1B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39d1f3-b04c-40a3-bffe-02af572332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PH_Template_PPT-General</Template>
  <TotalTime>0</TotalTime>
  <Words>118</Words>
  <Application>Microsoft Office PowerPoint</Application>
  <PresentationFormat>Widescreen</PresentationFormat>
  <Paragraphs>18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 Symbol</vt:lpstr>
      <vt:lpstr>Phonak</vt:lpstr>
      <vt:lpstr>Mother’s Day</vt:lpstr>
      <vt:lpstr>Mother’s Day Social Content </vt:lpstr>
      <vt:lpstr>Together, we change lives </vt:lpstr>
    </vt:vector>
  </TitlesOfParts>
  <Company>Sonova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Mother’s Day Posts</dc:title>
  <dc:creator>Ozeken, Nikki</dc:creator>
  <cp:lastModifiedBy>Ozeken, Nikki</cp:lastModifiedBy>
  <cp:revision>7</cp:revision>
  <dcterms:created xsi:type="dcterms:W3CDTF">2024-03-15T00:07:35Z</dcterms:created>
  <dcterms:modified xsi:type="dcterms:W3CDTF">2024-04-02T00:21:20Z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bel">
    <vt:i4>0</vt:i4>
  </property>
  <property fmtid="{D5CDD505-2E9C-101B-9397-08002B2CF9AE}" pid="3" name="ContentTypeId">
    <vt:lpwstr>0x010100DA1496B294A7CC49BD9B1DA7E8DC0D5B</vt:lpwstr>
  </property>
</Properties>
</file>