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411" r:id="rId6"/>
    <p:sldId id="412" r:id="rId7"/>
    <p:sldId id="413" r:id="rId8"/>
    <p:sldId id="414" r:id="rId9"/>
    <p:sldId id="415" r:id="rId10"/>
    <p:sldId id="416" r:id="rId11"/>
    <p:sldId id="41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835ADA83-B494-4262-8A15-4922B8C18DA2}">
          <p14:sldIdLst>
            <p14:sldId id="256"/>
            <p14:sldId id="411"/>
            <p14:sldId id="412"/>
            <p14:sldId id="413"/>
            <p14:sldId id="414"/>
            <p14:sldId id="415"/>
            <p14:sldId id="416"/>
            <p14:sldId id="417"/>
          </p14:sldIdLst>
        </p14:section>
        <p14:section name="Content" id="{22F1B53C-2A59-49DC-907B-EC0A5C7104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07630A-7C17-C49F-2C63-1B183B7D52D2}" name="Grossman, Jo-El" initials="GJ" userId="S::jo-el.grossman@sonova.com::17418ca9-c3e6-49dc-bff2-ef9502229071" providerId="AD"/>
  <p188:author id="{36C98E0F-1C3D-0ED8-C742-4E3D8F5F75BB}" name="Smith, Chase" initials="SC" userId="S::chase.smith@phonak.com::681e5b92-3d07-4a16-83f9-650269d5a2ce" providerId="AD"/>
  <p188:author id="{B4E05F14-E059-FBD5-4309-848CDB5102FD}" name="Nelson, Johanna" initials="NJ" userId="S::johanna.nelson@phonak.com::8d16666b-be7d-4d04-9ae4-3ae011ab4810" providerId="AD"/>
  <p188:author id="{3A6DE91A-B731-95B2-301F-7111D9ECC22F}" name="Accoto, Dario" initials="" userId="S::dario.accoto@phonak.com::d0152f8d-038a-4d16-b611-c07fecf02287" providerId="AD"/>
  <p188:author id="{82C30537-D3A5-1B9A-B50E-A48574F379E0}" name="Mueller, Katharina" initials="" userId="S::Katharina.Mueller@phonak.com::27f99828-cdda-4acd-b11d-218f5f8956d9" providerId="AD"/>
  <p188:author id="{6FF44452-792E-D629-4916-A8C6DDA0F363}" name="Magomedov, Adlan" initials="MA" userId="S::adlan.magomedov@phonak.com::b6833305-8bc7-4516-901f-954ea17063c1" providerId="AD"/>
  <p188:author id="{0B96FE52-99DB-DA24-EA19-48E515D279C9}" name="Viljoen, Michelle" initials="VM" userId="S::michelle.viljoen@sonova.com::b5dc50ab-6a15-4a27-95e0-4d15ebdbe027" providerId="AD"/>
  <p188:author id="{D2E21873-4493-161C-E667-BF052661EBE2}" name="Godfrey, Victoria" initials="GV" userId="S::victoria.godfrey@sonova.com::c2527497-86a0-4e56-82c6-84bda71112c6" providerId="AD"/>
  <p188:author id="{F00B5B80-27DB-D44F-A5A5-C754AB42466A}" name="Mueller, Katharina" initials="MK" userId="S::katharina.mueller@phonak.com::27f99828-cdda-4acd-b11d-218f5f8956d9" providerId="AD"/>
  <p188:author id="{6C5C7F85-EB15-303F-2AF0-4F0B82C1BAB3}" name="Grossman, Jo-El" initials="" userId="S::Jo-El.Grossman@sonova.com::17418ca9-c3e6-49dc-bff2-ef9502229071" providerId="AD"/>
  <p188:author id="{FB3C65B1-44CE-1D3B-92D6-7B590323B268}" name="Burkholder, Bethany" initials="BB" userId="S::bethany.burkholder@sonova.com::58f8d096-465a-48e6-a105-c21df7102be6" providerId="AD"/>
  <p188:author id="{3B817CB3-6562-B204-77E5-1039B344437C}" name="Makdissi, Sandy" initials="MS" userId="S::sandy.makdissi@phonak.com::41fe4312-7712-4187-bb1b-04d2ed62d64f" providerId="AD"/>
  <p188:author id="{28E6BBBF-6988-F230-BBB4-3375A19F5419}" name="Zador, Linda" initials="ZL" userId="S::Linda.Zador@sonova.com::a952adcc-9eda-46ae-9cd8-2a37a6da585c" providerId="AD"/>
  <p188:author id="{2785ECDF-7EB1-3AE3-CEB1-A7FB4222EF27}" name="Wilkinson, Christopher" initials="CW" userId="S::christopher.wilkinson@sonova.com::f609d091-4b9b-4750-8a9d-350f0907e108" providerId="AD"/>
  <p188:author id="{BC579AE4-1471-4D6F-B1AB-70E1691AAE89}" name="Zador, Linda" initials="ZL" userId="S::linda.zador@sonova.com::a952adcc-9eda-46ae-9cd8-2a37a6da585c" providerId="AD"/>
  <p188:author id="{5397B9F3-24CD-B0C1-072B-0FB23C041910}" name="Guzvan Prpic, Tanja" initials="TG" userId="S::tanja.guzvanprpic@sonova.com::3f7f4b14-68c2-4395-b9fe-898f520a6498" providerId="AD"/>
  <p188:author id="{009537F4-F04B-6431-8968-7CEA1B25B893}" name="Tesar, Helen" initials="TH" userId="S::helen.tesar@sonova.com::6b47932c-a432-4d7a-9f62-c1d6c3a430d2" providerId="AD"/>
  <p188:author id="{1BFD1AF5-57A0-4678-9AF5-080ADB479920}" name="Druzenko, Veronika External" initials="DE" userId="S::veronika.druzenko.external@sonova.com::506eb07e-ac69-4b85-82a3-eb1ce96514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9A727-FF26-41E7-8D65-70944D84AC40}" v="64" dt="2024-10-03T01:57:04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9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21B9A29-249F-47EA-804C-B216CC0A5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7B0F3E-2DF2-48C9-B575-7C37EA6B86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2B339-2787-434D-B535-528A10764176}" type="datetimeFigureOut">
              <a:rPr lang="de-CH" smtClean="0"/>
              <a:t>08.10.2024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74990-9046-4A01-8DF3-7F169AB27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964752-828D-496B-B5B9-6A0ECD0C8A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7EFBE-5779-43D7-B59F-C2A117C83B0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954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B348-0016-40AB-A043-0A9743398F65}" type="datetimeFigureOut">
              <a:rPr lang="de-CH" smtClean="0"/>
              <a:t>08.10.2024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651A-5C41-468D-AF7C-591B243707D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47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37224E7E-5678-4371-A901-85A6670251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07026" cy="6858001"/>
          </a:xfrm>
          <a:custGeom>
            <a:avLst/>
            <a:gdLst>
              <a:gd name="connsiteX0" fmla="*/ 0 w 5407026"/>
              <a:gd name="connsiteY0" fmla="*/ 0 h 6858001"/>
              <a:gd name="connsiteX1" fmla="*/ 3713449 w 5407026"/>
              <a:gd name="connsiteY1" fmla="*/ 0 h 6858001"/>
              <a:gd name="connsiteX2" fmla="*/ 3834947 w 5407026"/>
              <a:gd name="connsiteY2" fmla="*/ 95480 h 6858001"/>
              <a:gd name="connsiteX3" fmla="*/ 5407026 w 5407026"/>
              <a:gd name="connsiteY3" fmla="*/ 3429001 h 6858001"/>
              <a:gd name="connsiteX4" fmla="*/ 5162764 w 5407026"/>
              <a:gd name="connsiteY4" fmla="*/ 4864597 h 6858001"/>
              <a:gd name="connsiteX5" fmla="*/ 5077719 w 5407026"/>
              <a:gd name="connsiteY5" fmla="*/ 5086264 h 6858001"/>
              <a:gd name="connsiteX6" fmla="*/ 4997162 w 5407026"/>
              <a:gd name="connsiteY6" fmla="*/ 5042539 h 6858001"/>
              <a:gd name="connsiteX7" fmla="*/ 4765950 w 5407026"/>
              <a:gd name="connsiteY7" fmla="*/ 4995859 h 6858001"/>
              <a:gd name="connsiteX8" fmla="*/ 4171950 w 5407026"/>
              <a:gd name="connsiteY8" fmla="*/ 5589859 h 6858001"/>
              <a:gd name="connsiteX9" fmla="*/ 4433839 w 5407026"/>
              <a:gd name="connsiteY9" fmla="*/ 6082413 h 6858001"/>
              <a:gd name="connsiteX10" fmla="*/ 4477382 w 5407026"/>
              <a:gd name="connsiteY10" fmla="*/ 6106048 h 6858001"/>
              <a:gd name="connsiteX11" fmla="*/ 4336551 w 5407026"/>
              <a:gd name="connsiteY11" fmla="*/ 6275664 h 6858001"/>
              <a:gd name="connsiteX12" fmla="*/ 3834947 w 5407026"/>
              <a:gd name="connsiteY12" fmla="*/ 6762523 h 6858001"/>
              <a:gd name="connsiteX13" fmla="*/ 3713450 w 5407026"/>
              <a:gd name="connsiteY13" fmla="*/ 6858001 h 6858001"/>
              <a:gd name="connsiteX14" fmla="*/ 0 w 5407026"/>
              <a:gd name="connsiteY1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7026" h="6858001">
                <a:moveTo>
                  <a:pt x="0" y="0"/>
                </a:moveTo>
                <a:lnTo>
                  <a:pt x="3713449" y="0"/>
                </a:lnTo>
                <a:lnTo>
                  <a:pt x="3834947" y="95480"/>
                </a:lnTo>
                <a:cubicBezTo>
                  <a:pt x="4795055" y="887831"/>
                  <a:pt x="5407026" y="2086950"/>
                  <a:pt x="5407026" y="3429001"/>
                </a:cubicBezTo>
                <a:cubicBezTo>
                  <a:pt x="5407026" y="3932271"/>
                  <a:pt x="5320968" y="4415440"/>
                  <a:pt x="5162764" y="4864597"/>
                </a:cubicBezTo>
                <a:lnTo>
                  <a:pt x="5077719" y="5086264"/>
                </a:lnTo>
                <a:lnTo>
                  <a:pt x="4997162" y="5042539"/>
                </a:lnTo>
                <a:cubicBezTo>
                  <a:pt x="4926097" y="5012481"/>
                  <a:pt x="4847964" y="4995859"/>
                  <a:pt x="4765950" y="4995859"/>
                </a:cubicBezTo>
                <a:cubicBezTo>
                  <a:pt x="4437893" y="4995859"/>
                  <a:pt x="4171950" y="5261802"/>
                  <a:pt x="4171950" y="5589859"/>
                </a:cubicBezTo>
                <a:cubicBezTo>
                  <a:pt x="4171950" y="5794895"/>
                  <a:pt x="4275834" y="5975667"/>
                  <a:pt x="4433839" y="6082413"/>
                </a:cubicBezTo>
                <a:lnTo>
                  <a:pt x="4477382" y="6106048"/>
                </a:lnTo>
                <a:lnTo>
                  <a:pt x="4336551" y="6275664"/>
                </a:lnTo>
                <a:cubicBezTo>
                  <a:pt x="4182748" y="6451091"/>
                  <a:pt x="4014967" y="6613957"/>
                  <a:pt x="3834947" y="6762523"/>
                </a:cubicBezTo>
                <a:lnTo>
                  <a:pt x="371345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0212" y="1989138"/>
            <a:ext cx="5040313" cy="161925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375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0212" y="3608388"/>
            <a:ext cx="3644901" cy="1249362"/>
          </a:xfr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8A42A39-CFDC-47E8-87D2-7E2F5AF8F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213" y="6129338"/>
            <a:ext cx="5040312" cy="508501"/>
          </a:xfrm>
        </p:spPr>
        <p:txBody>
          <a:bodyPr/>
          <a:lstStyle>
            <a:lvl1pPr marL="0" indent="0">
              <a:buNone/>
              <a:tabLst>
                <a:tab pos="1800000" algn="l"/>
              </a:tabLst>
              <a:defRPr sz="135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None/>
              <a:tabLst>
                <a:tab pos="1800000" algn="l"/>
              </a:tabLst>
              <a:defRPr sz="1350"/>
            </a:lvl2pPr>
            <a:lvl3pPr marL="914400" indent="0">
              <a:buNone/>
              <a:defRPr sz="1350"/>
            </a:lvl3pPr>
            <a:lvl4pPr marL="1371600" indent="0">
              <a:buNone/>
              <a:defRPr sz="1350"/>
            </a:lvl4pPr>
            <a:lvl5pPr marL="1828800" indent="0">
              <a:buNone/>
              <a:defRPr sz="1350"/>
            </a:lvl5pPr>
          </a:lstStyle>
          <a:p>
            <a:pPr lvl="0"/>
            <a:r>
              <a:rPr lang="en-US"/>
              <a:t>Add project name	Date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2EADD5A-F695-4507-B842-81ED5343F7E2}"/>
              </a:ext>
            </a:extLst>
          </p:cNvPr>
          <p:cNvSpPr/>
          <p:nvPr userDrawn="1"/>
        </p:nvSpPr>
        <p:spPr>
          <a:xfrm>
            <a:off x="4171950" y="4995860"/>
            <a:ext cx="1188000" cy="11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E0BBF96-9146-43E3-BF41-DD0731FB3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77" y="675092"/>
            <a:ext cx="1188000" cy="4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1" userDrawn="1">
          <p15:clr>
            <a:srgbClr val="FBAE40"/>
          </p15:clr>
        </p15:guide>
        <p15:guide id="2" orient="horz" pos="1253" userDrawn="1">
          <p15:clr>
            <a:srgbClr val="FBAE40"/>
          </p15:clr>
        </p15:guide>
        <p15:guide id="3" orient="horz" pos="22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01342"/>
            <a:ext cx="4637087" cy="8909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6E5D53F-7DAF-4F61-824D-F022EB3CE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A216C72-C36F-470E-80D5-28CA502D5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56250" y="1592263"/>
            <a:ext cx="3492500" cy="226227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4" name="Bildplatzhalter 12">
            <a:extLst>
              <a:ext uri="{FF2B5EF4-FFF2-40B4-BE49-F238E27FC236}">
                <a16:creationId xmlns:a16="http://schemas.microsoft.com/office/drawing/2014/main" id="{23D20519-BE1F-47AD-B0B7-B21A8A3649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28139" y="3032125"/>
            <a:ext cx="2592386" cy="3097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" name="Bildplatzhalter 12">
            <a:extLst>
              <a:ext uri="{FF2B5EF4-FFF2-40B4-BE49-F238E27FC236}">
                <a16:creationId xmlns:a16="http://schemas.microsoft.com/office/drawing/2014/main" id="{FF25527B-DA6D-49CD-937C-80F0E293EFF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62" y="4005263"/>
            <a:ext cx="2808288" cy="212407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DCCAD19-91AB-4F67-8E81-6CF81A62D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3" y="2420939"/>
            <a:ext cx="4645025" cy="37084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  <a:lvl2pPr marL="27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540000" indent="-270000">
              <a:lnSpc>
                <a:spcPts val="2000"/>
              </a:lnSpc>
              <a:spcBef>
                <a:spcPts val="1000"/>
              </a:spcBef>
              <a:defRPr sz="1600"/>
            </a:lvl3pPr>
            <a:lvl4pPr marL="810000" indent="-270000">
              <a:lnSpc>
                <a:spcPts val="2000"/>
              </a:lnSpc>
              <a:spcBef>
                <a:spcPts val="1000"/>
              </a:spcBef>
              <a:defRPr sz="1600"/>
            </a:lvl4pPr>
            <a:lvl5pPr marL="1080000" indent="-270000">
              <a:lnSpc>
                <a:spcPts val="2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8793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9FCC3B"/>
          </p15:clr>
        </p15:guide>
        <p15:guide id="2" pos="5700">
          <p15:clr>
            <a:srgbClr val="9FCC3B"/>
          </p15:clr>
        </p15:guide>
        <p15:guide id="3" pos="5813">
          <p15:clr>
            <a:srgbClr val="9FCC3B"/>
          </p15:clr>
        </p15:guide>
        <p15:guide id="5" orient="horz" pos="550">
          <p15:clr>
            <a:srgbClr val="9FCC3B"/>
          </p15:clr>
        </p15:guide>
        <p15:guide id="11" pos="3931">
          <p15:clr>
            <a:srgbClr val="9FCC3B"/>
          </p15:clr>
        </p15:guide>
        <p15:guide id="12" pos="334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F01DF9D-F523-420A-8EFA-0852264A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01342"/>
            <a:ext cx="5764847" cy="8909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1D9E56F7-E57F-4571-BA9F-97D6D88DF5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0213" y="2420938"/>
            <a:ext cx="5040311" cy="37084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A501592A-B36E-404C-94CF-74598820D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3" y="2420939"/>
            <a:ext cx="4645025" cy="37084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  <a:lvl2pPr marL="27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540000" indent="-270000">
              <a:lnSpc>
                <a:spcPts val="2000"/>
              </a:lnSpc>
              <a:spcBef>
                <a:spcPts val="1000"/>
              </a:spcBef>
              <a:defRPr sz="1600"/>
            </a:lvl3pPr>
            <a:lvl4pPr marL="810000" indent="-270000">
              <a:lnSpc>
                <a:spcPts val="2000"/>
              </a:lnSpc>
              <a:spcBef>
                <a:spcPts val="1000"/>
              </a:spcBef>
              <a:defRPr sz="1600"/>
            </a:lvl4pPr>
            <a:lvl5pPr marL="1080000" indent="-270000">
              <a:lnSpc>
                <a:spcPts val="2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A5269D0B-0CDF-4DF5-B4A9-54FFD856F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</p:spTree>
    <p:extLst>
      <p:ext uri="{BB962C8B-B14F-4D97-AF65-F5344CB8AC3E}">
        <p14:creationId xmlns:p14="http://schemas.microsoft.com/office/powerpoint/2010/main" val="69356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341" userDrawn="1">
          <p15:clr>
            <a:srgbClr val="FBAE40"/>
          </p15:clr>
        </p15:guide>
        <p15:guide id="4" pos="6924">
          <p15:clr>
            <a:srgbClr val="FBAE40"/>
          </p15:clr>
        </p15:guide>
        <p15:guide id="5" pos="4271" userDrawn="1">
          <p15:clr>
            <a:srgbClr val="9FCC3B"/>
          </p15:clr>
        </p15:guide>
        <p15:guide id="6" pos="7242" userDrawn="1">
          <p15:clr>
            <a:srgbClr val="9FCC3B"/>
          </p15:clr>
        </p15:guide>
        <p15:guide id="7" orient="horz" pos="890" userDrawn="1">
          <p15:clr>
            <a:srgbClr val="9FCC3B"/>
          </p15:clr>
        </p15:guide>
        <p15:guide id="8" orient="horz" pos="3271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3473580-DCB2-44A8-92DD-089296D6ED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141663"/>
            <a:ext cx="2268537" cy="2266950"/>
          </a:xfrm>
          <a:prstGeom prst="roundRect">
            <a:avLst>
              <a:gd name="adj" fmla="val 6218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F01DF9D-F523-420A-8EFA-0852264A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01342"/>
            <a:ext cx="5764847" cy="8909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9392B6D-F943-495D-8546-5ACFB9170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3141663"/>
            <a:ext cx="2124075" cy="2266950"/>
          </a:xfrm>
          <a:custGeom>
            <a:avLst/>
            <a:gdLst>
              <a:gd name="connsiteX0" fmla="*/ 0 w 2124075"/>
              <a:gd name="connsiteY0" fmla="*/ 0 h 2266950"/>
              <a:gd name="connsiteX1" fmla="*/ 1983116 w 2124075"/>
              <a:gd name="connsiteY1" fmla="*/ 0 h 2266950"/>
              <a:gd name="connsiteX2" fmla="*/ 2124075 w 2124075"/>
              <a:gd name="connsiteY2" fmla="*/ 140959 h 2266950"/>
              <a:gd name="connsiteX3" fmla="*/ 2124075 w 2124075"/>
              <a:gd name="connsiteY3" fmla="*/ 2125991 h 2266950"/>
              <a:gd name="connsiteX4" fmla="*/ 1983116 w 2124075"/>
              <a:gd name="connsiteY4" fmla="*/ 2266950 h 2266950"/>
              <a:gd name="connsiteX5" fmla="*/ 0 w 2124075"/>
              <a:gd name="connsiteY5" fmla="*/ 226695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75" h="2266950">
                <a:moveTo>
                  <a:pt x="0" y="0"/>
                </a:moveTo>
                <a:lnTo>
                  <a:pt x="1983116" y="0"/>
                </a:lnTo>
                <a:cubicBezTo>
                  <a:pt x="2060966" y="0"/>
                  <a:pt x="2124075" y="63109"/>
                  <a:pt x="2124075" y="140959"/>
                </a:cubicBezTo>
                <a:lnTo>
                  <a:pt x="2124075" y="2125991"/>
                </a:lnTo>
                <a:cubicBezTo>
                  <a:pt x="2124075" y="2203841"/>
                  <a:pt x="2060966" y="2266950"/>
                  <a:pt x="1983116" y="2266950"/>
                </a:cubicBezTo>
                <a:lnTo>
                  <a:pt x="0" y="22669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16000" bIns="16200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800" b="1"/>
            </a:lvl1pPr>
            <a:lvl2pPr marL="0" indent="0"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9D3ADCB1-37CD-4560-B33F-F272803F0D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06738" y="3141663"/>
            <a:ext cx="2268537" cy="2266950"/>
          </a:xfrm>
          <a:prstGeom prst="roundRect">
            <a:avLst>
              <a:gd name="adj" fmla="val 6218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2C49599-1302-4D60-B0C3-2C5C91DEBA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1200" y="3141663"/>
            <a:ext cx="2124075" cy="2266950"/>
          </a:xfrm>
          <a:custGeom>
            <a:avLst/>
            <a:gdLst>
              <a:gd name="connsiteX0" fmla="*/ 0 w 2124075"/>
              <a:gd name="connsiteY0" fmla="*/ 0 h 2266950"/>
              <a:gd name="connsiteX1" fmla="*/ 1983116 w 2124075"/>
              <a:gd name="connsiteY1" fmla="*/ 0 h 2266950"/>
              <a:gd name="connsiteX2" fmla="*/ 2124075 w 2124075"/>
              <a:gd name="connsiteY2" fmla="*/ 140959 h 2266950"/>
              <a:gd name="connsiteX3" fmla="*/ 2124075 w 2124075"/>
              <a:gd name="connsiteY3" fmla="*/ 2125991 h 2266950"/>
              <a:gd name="connsiteX4" fmla="*/ 1983116 w 2124075"/>
              <a:gd name="connsiteY4" fmla="*/ 2266950 h 2266950"/>
              <a:gd name="connsiteX5" fmla="*/ 0 w 2124075"/>
              <a:gd name="connsiteY5" fmla="*/ 226695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75" h="2266950">
                <a:moveTo>
                  <a:pt x="0" y="0"/>
                </a:moveTo>
                <a:lnTo>
                  <a:pt x="1983116" y="0"/>
                </a:lnTo>
                <a:cubicBezTo>
                  <a:pt x="2060966" y="0"/>
                  <a:pt x="2124075" y="63109"/>
                  <a:pt x="2124075" y="140959"/>
                </a:cubicBezTo>
                <a:lnTo>
                  <a:pt x="2124075" y="2125991"/>
                </a:lnTo>
                <a:cubicBezTo>
                  <a:pt x="2124075" y="2203841"/>
                  <a:pt x="2060966" y="2266950"/>
                  <a:pt x="1983116" y="2266950"/>
                </a:cubicBezTo>
                <a:lnTo>
                  <a:pt x="0" y="22669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16000" bIns="16200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800" b="1"/>
            </a:lvl1pPr>
            <a:lvl2pPr marL="0" indent="0"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7FC1F769-4B74-4A40-B7B8-D1A0677E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50854" y="3141663"/>
            <a:ext cx="2268537" cy="2266950"/>
          </a:xfrm>
          <a:prstGeom prst="roundRect">
            <a:avLst>
              <a:gd name="adj" fmla="val 6218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EC6B1DDF-95B0-434F-999D-F04F1C8880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5316" y="3141663"/>
            <a:ext cx="2124075" cy="2266950"/>
          </a:xfrm>
          <a:custGeom>
            <a:avLst/>
            <a:gdLst>
              <a:gd name="connsiteX0" fmla="*/ 0 w 2124075"/>
              <a:gd name="connsiteY0" fmla="*/ 0 h 2266950"/>
              <a:gd name="connsiteX1" fmla="*/ 1983116 w 2124075"/>
              <a:gd name="connsiteY1" fmla="*/ 0 h 2266950"/>
              <a:gd name="connsiteX2" fmla="*/ 2124075 w 2124075"/>
              <a:gd name="connsiteY2" fmla="*/ 140959 h 2266950"/>
              <a:gd name="connsiteX3" fmla="*/ 2124075 w 2124075"/>
              <a:gd name="connsiteY3" fmla="*/ 2125991 h 2266950"/>
              <a:gd name="connsiteX4" fmla="*/ 1983116 w 2124075"/>
              <a:gd name="connsiteY4" fmla="*/ 2266950 h 2266950"/>
              <a:gd name="connsiteX5" fmla="*/ 0 w 2124075"/>
              <a:gd name="connsiteY5" fmla="*/ 226695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75" h="2266950">
                <a:moveTo>
                  <a:pt x="0" y="0"/>
                </a:moveTo>
                <a:lnTo>
                  <a:pt x="1983116" y="0"/>
                </a:lnTo>
                <a:cubicBezTo>
                  <a:pt x="2060966" y="0"/>
                  <a:pt x="2124075" y="63109"/>
                  <a:pt x="2124075" y="140959"/>
                </a:cubicBezTo>
                <a:lnTo>
                  <a:pt x="2124075" y="2125991"/>
                </a:lnTo>
                <a:cubicBezTo>
                  <a:pt x="2124075" y="2203841"/>
                  <a:pt x="2060966" y="2266950"/>
                  <a:pt x="1983116" y="2266950"/>
                </a:cubicBezTo>
                <a:lnTo>
                  <a:pt x="0" y="22669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16000" bIns="16200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800" b="1"/>
            </a:lvl1pPr>
            <a:lvl2pPr marL="0" indent="0"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5EA95B51-C04E-4E6D-81EF-7884233948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04175" y="3141663"/>
            <a:ext cx="2268537" cy="2266950"/>
          </a:xfrm>
          <a:prstGeom prst="roundRect">
            <a:avLst>
              <a:gd name="adj" fmla="val 6218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94FFB5B0-B7B5-47D6-B645-07EFF3E39A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48637" y="3141663"/>
            <a:ext cx="2124075" cy="2266950"/>
          </a:xfrm>
          <a:custGeom>
            <a:avLst/>
            <a:gdLst>
              <a:gd name="connsiteX0" fmla="*/ 0 w 2124075"/>
              <a:gd name="connsiteY0" fmla="*/ 0 h 2266950"/>
              <a:gd name="connsiteX1" fmla="*/ 1983116 w 2124075"/>
              <a:gd name="connsiteY1" fmla="*/ 0 h 2266950"/>
              <a:gd name="connsiteX2" fmla="*/ 2124075 w 2124075"/>
              <a:gd name="connsiteY2" fmla="*/ 140959 h 2266950"/>
              <a:gd name="connsiteX3" fmla="*/ 2124075 w 2124075"/>
              <a:gd name="connsiteY3" fmla="*/ 2125991 h 2266950"/>
              <a:gd name="connsiteX4" fmla="*/ 1983116 w 2124075"/>
              <a:gd name="connsiteY4" fmla="*/ 2266950 h 2266950"/>
              <a:gd name="connsiteX5" fmla="*/ 0 w 2124075"/>
              <a:gd name="connsiteY5" fmla="*/ 226695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75" h="2266950">
                <a:moveTo>
                  <a:pt x="0" y="0"/>
                </a:moveTo>
                <a:lnTo>
                  <a:pt x="1983116" y="0"/>
                </a:lnTo>
                <a:cubicBezTo>
                  <a:pt x="2060966" y="0"/>
                  <a:pt x="2124075" y="63109"/>
                  <a:pt x="2124075" y="140959"/>
                </a:cubicBezTo>
                <a:lnTo>
                  <a:pt x="2124075" y="2125991"/>
                </a:lnTo>
                <a:cubicBezTo>
                  <a:pt x="2124075" y="2203841"/>
                  <a:pt x="2060966" y="2266950"/>
                  <a:pt x="1983116" y="2266950"/>
                </a:cubicBezTo>
                <a:lnTo>
                  <a:pt x="0" y="22669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16000" bIns="16200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800" b="1"/>
            </a:lvl1pPr>
            <a:lvl2pPr marL="0" indent="0"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C1ABC3-4B9D-4D75-9281-7E5DEC94BC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2420939"/>
            <a:ext cx="9613900" cy="61101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  <a:lvl2pPr marL="27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540000" indent="-270000">
              <a:lnSpc>
                <a:spcPts val="2000"/>
              </a:lnSpc>
              <a:spcBef>
                <a:spcPts val="1000"/>
              </a:spcBef>
              <a:defRPr sz="1600"/>
            </a:lvl3pPr>
            <a:lvl4pPr marL="810000" indent="-270000">
              <a:lnSpc>
                <a:spcPts val="2000"/>
              </a:lnSpc>
              <a:spcBef>
                <a:spcPts val="1000"/>
              </a:spcBef>
              <a:defRPr sz="1600"/>
            </a:lvl4pPr>
            <a:lvl5pPr marL="1080000" indent="-270000">
              <a:lnSpc>
                <a:spcPts val="2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39DD9D1E-FA01-4A84-A65F-FC88287C12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</p:spTree>
    <p:extLst>
      <p:ext uri="{BB962C8B-B14F-4D97-AF65-F5344CB8AC3E}">
        <p14:creationId xmlns:p14="http://schemas.microsoft.com/office/powerpoint/2010/main" val="391811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6" pos="7242" userDrawn="1">
          <p15:clr>
            <a:srgbClr val="FBAE40"/>
          </p15:clr>
        </p15:guide>
        <p15:guide id="7" orient="horz" pos="777" userDrawn="1">
          <p15:clr>
            <a:srgbClr val="9FCC3B"/>
          </p15:clr>
        </p15:guide>
        <p15:guide id="8" orient="horz" pos="1979" userDrawn="1">
          <p15:clr>
            <a:srgbClr val="9FCC3B"/>
          </p15:clr>
        </p15:guide>
        <p15:guide id="9" orient="horz" pos="3407" userDrawn="1">
          <p15:clr>
            <a:srgbClr val="9FCC3B"/>
          </p15:clr>
        </p15:guide>
        <p15:guide id="10" pos="1844" userDrawn="1">
          <p15:clr>
            <a:srgbClr val="9FCC3B"/>
          </p15:clr>
        </p15:guide>
        <p15:guide id="11" pos="1958" userDrawn="1">
          <p15:clr>
            <a:srgbClr val="9FCC3B"/>
          </p15:clr>
        </p15:guide>
        <p15:guide id="14" pos="3386" userDrawn="1">
          <p15:clr>
            <a:srgbClr val="9FCC3B"/>
          </p15:clr>
        </p15:guide>
        <p15:guide id="15" pos="3500" userDrawn="1">
          <p15:clr>
            <a:srgbClr val="9FCC3B"/>
          </p15:clr>
        </p15:guide>
        <p15:guide id="16" pos="4929" userDrawn="1">
          <p15:clr>
            <a:srgbClr val="9FCC3B"/>
          </p15:clr>
        </p15:guide>
        <p15:guide id="17" pos="5042" userDrawn="1">
          <p15:clr>
            <a:srgbClr val="9FCC3B"/>
          </p15:clr>
        </p15:guide>
        <p15:guide id="18" pos="647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01342"/>
            <a:ext cx="4637087" cy="8909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824B683F-D51E-4FA5-9DE0-473BFB6D96A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1900" y="1268413"/>
            <a:ext cx="5508625" cy="48609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FCA3278-2006-459E-8598-C2C7A48C03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3" y="2420939"/>
            <a:ext cx="5437187" cy="37084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  <a:lvl2pPr marL="27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540000" indent="-270000">
              <a:lnSpc>
                <a:spcPts val="2000"/>
              </a:lnSpc>
              <a:spcBef>
                <a:spcPts val="1000"/>
              </a:spcBef>
              <a:defRPr sz="1600"/>
            </a:lvl3pPr>
            <a:lvl4pPr marL="810000" indent="-270000">
              <a:lnSpc>
                <a:spcPts val="2000"/>
              </a:lnSpc>
              <a:spcBef>
                <a:spcPts val="1000"/>
              </a:spcBef>
              <a:defRPr sz="1600"/>
            </a:lvl4pPr>
            <a:lvl5pPr marL="1080000" indent="-270000">
              <a:lnSpc>
                <a:spcPts val="2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C0DF96A-D320-427E-95FC-1AB7FCA4A8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</p:spTree>
    <p:extLst>
      <p:ext uri="{BB962C8B-B14F-4D97-AF65-F5344CB8AC3E}">
        <p14:creationId xmlns:p14="http://schemas.microsoft.com/office/powerpoint/2010/main" val="376244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01342"/>
            <a:ext cx="4637087" cy="8909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A216C72-C36F-470E-80D5-28CA502D5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20524" y="1108000"/>
            <a:ext cx="5400000" cy="54000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D53EB26-6F32-4016-B52F-945CB5EB2B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3" y="2420939"/>
            <a:ext cx="5437187" cy="37084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  <a:lvl2pPr marL="27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540000" indent="-270000">
              <a:lnSpc>
                <a:spcPts val="2000"/>
              </a:lnSpc>
              <a:spcBef>
                <a:spcPts val="1000"/>
              </a:spcBef>
              <a:defRPr sz="1600"/>
            </a:lvl3pPr>
            <a:lvl4pPr marL="810000" indent="-270000">
              <a:lnSpc>
                <a:spcPts val="2000"/>
              </a:lnSpc>
              <a:spcBef>
                <a:spcPts val="1000"/>
              </a:spcBef>
              <a:defRPr sz="1600"/>
            </a:lvl4pPr>
            <a:lvl5pPr marL="1080000" indent="-270000">
              <a:lnSpc>
                <a:spcPts val="2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A573F957-E9B5-4845-9AFA-811069DF8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</p:spTree>
    <p:extLst>
      <p:ext uri="{BB962C8B-B14F-4D97-AF65-F5344CB8AC3E}">
        <p14:creationId xmlns:p14="http://schemas.microsoft.com/office/powerpoint/2010/main" val="3671989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01342"/>
            <a:ext cx="4637087" cy="8909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A216C72-C36F-470E-80D5-28CA502D5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5036" y="1108000"/>
            <a:ext cx="3492500" cy="34920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" name="Bildplatzhalter 12">
            <a:extLst>
              <a:ext uri="{FF2B5EF4-FFF2-40B4-BE49-F238E27FC236}">
                <a16:creationId xmlns:a16="http://schemas.microsoft.com/office/drawing/2014/main" id="{FF25527B-DA6D-49CD-937C-80F0E293EFF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60524" y="3561525"/>
            <a:ext cx="2160000" cy="21600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44B41177-000D-46F4-84D1-379246EA5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3" y="2420939"/>
            <a:ext cx="5437187" cy="37084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  <a:lvl2pPr marL="27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540000" indent="-270000">
              <a:lnSpc>
                <a:spcPts val="2000"/>
              </a:lnSpc>
              <a:spcBef>
                <a:spcPts val="1000"/>
              </a:spcBef>
              <a:defRPr sz="1600"/>
            </a:lvl3pPr>
            <a:lvl4pPr marL="810000" indent="-270000">
              <a:lnSpc>
                <a:spcPts val="2000"/>
              </a:lnSpc>
              <a:spcBef>
                <a:spcPts val="1000"/>
              </a:spcBef>
              <a:defRPr sz="1600"/>
            </a:lvl4pPr>
            <a:lvl5pPr marL="1080000" indent="-270000">
              <a:lnSpc>
                <a:spcPts val="2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44C431-848C-4962-A590-7F9AE7353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</p:spTree>
    <p:extLst>
      <p:ext uri="{BB962C8B-B14F-4D97-AF65-F5344CB8AC3E}">
        <p14:creationId xmlns:p14="http://schemas.microsoft.com/office/powerpoint/2010/main" val="2625676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F01DF9D-F523-420A-8EFA-0852264A7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B76DC4C-1713-4A60-B3D4-9E653E6B07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420939"/>
            <a:ext cx="10333037" cy="37084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  <a:lvl2pPr marL="27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540000" indent="-270000">
              <a:lnSpc>
                <a:spcPts val="2000"/>
              </a:lnSpc>
              <a:spcBef>
                <a:spcPts val="1000"/>
              </a:spcBef>
              <a:defRPr sz="1600"/>
            </a:lvl3pPr>
            <a:lvl4pPr marL="810000" indent="-270000">
              <a:lnSpc>
                <a:spcPts val="2000"/>
              </a:lnSpc>
              <a:spcBef>
                <a:spcPts val="1000"/>
              </a:spcBef>
              <a:defRPr sz="1600"/>
            </a:lvl4pPr>
            <a:lvl5pPr marL="1080000" indent="-270000">
              <a:lnSpc>
                <a:spcPts val="2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C627A871-1182-4C41-8E76-8623EFFE4D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</p:spTree>
    <p:extLst>
      <p:ext uri="{BB962C8B-B14F-4D97-AF65-F5344CB8AC3E}">
        <p14:creationId xmlns:p14="http://schemas.microsoft.com/office/powerpoint/2010/main" val="884444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01342"/>
            <a:ext cx="8569325" cy="8909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118141C0-89EC-42CD-BA93-5E6EF0A303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3" y="2420939"/>
            <a:ext cx="11161712" cy="37084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  <a:lvl2pPr marL="270000" indent="-270000">
              <a:lnSpc>
                <a:spcPts val="2000"/>
              </a:lnSpc>
              <a:spcBef>
                <a:spcPts val="1000"/>
              </a:spcBef>
              <a:defRPr sz="1600"/>
            </a:lvl2pPr>
            <a:lvl3pPr marL="540000" indent="-270000">
              <a:lnSpc>
                <a:spcPts val="2000"/>
              </a:lnSpc>
              <a:spcBef>
                <a:spcPts val="1000"/>
              </a:spcBef>
              <a:defRPr sz="1600"/>
            </a:lvl3pPr>
            <a:lvl4pPr marL="810000" indent="-270000">
              <a:lnSpc>
                <a:spcPts val="2000"/>
              </a:lnSpc>
              <a:spcBef>
                <a:spcPts val="1000"/>
              </a:spcBef>
              <a:defRPr sz="1600"/>
            </a:lvl4pPr>
            <a:lvl5pPr marL="1080000" indent="-270000">
              <a:lnSpc>
                <a:spcPts val="2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D2E6454E-A614-4C69-92F1-E39A343A20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</p:spTree>
    <p:extLst>
      <p:ext uri="{BB962C8B-B14F-4D97-AF65-F5344CB8AC3E}">
        <p14:creationId xmlns:p14="http://schemas.microsoft.com/office/powerpoint/2010/main" val="3052446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57783CB5-8D44-4FB4-8BCB-740D96A510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</p:spTree>
    <p:extLst>
      <p:ext uri="{BB962C8B-B14F-4D97-AF65-F5344CB8AC3E}">
        <p14:creationId xmlns:p14="http://schemas.microsoft.com/office/powerpoint/2010/main" val="103881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C023A7-5F25-4081-ADAE-1A835711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DA23FD-9046-4D68-8042-6EAA9D04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CF4FE71-5797-41E2-8E8C-DCE82AAB4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6129338"/>
            <a:ext cx="4645025" cy="503237"/>
          </a:xfrm>
        </p:spPr>
        <p:txBody>
          <a:bodyPr bIns="25200" anchor="b" anchorCtr="0"/>
          <a:lstStyle>
            <a:lvl1pPr marL="0" indent="0">
              <a:lnSpc>
                <a:spcPct val="100000"/>
              </a:lnSpc>
              <a:spcBef>
                <a:spcPts val="700"/>
              </a:spcBef>
              <a:buNone/>
              <a:defRPr sz="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*Source here</a:t>
            </a:r>
          </a:p>
        </p:txBody>
      </p:sp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87046B60-718E-4631-BF02-59A5D607E6EC}"/>
              </a:ext>
            </a:extLst>
          </p:cNvPr>
          <p:cNvSpPr/>
          <p:nvPr userDrawn="1"/>
        </p:nvSpPr>
        <p:spPr>
          <a:xfrm>
            <a:off x="-1" y="3532188"/>
            <a:ext cx="3136201" cy="3325812"/>
          </a:xfrm>
          <a:custGeom>
            <a:avLst/>
            <a:gdLst>
              <a:gd name="connsiteX0" fmla="*/ 76201 w 3136201"/>
              <a:gd name="connsiteY0" fmla="*/ 0 h 3325812"/>
              <a:gd name="connsiteX1" fmla="*/ 3136201 w 3136201"/>
              <a:gd name="connsiteY1" fmla="*/ 3060000 h 3325812"/>
              <a:gd name="connsiteX2" fmla="*/ 3122779 w 3136201"/>
              <a:gd name="connsiteY2" fmla="*/ 3325812 h 3325812"/>
              <a:gd name="connsiteX3" fmla="*/ 0 w 3136201"/>
              <a:gd name="connsiteY3" fmla="*/ 3325812 h 3325812"/>
              <a:gd name="connsiteX4" fmla="*/ 0 w 3136201"/>
              <a:gd name="connsiteY4" fmla="*/ 3848 h 332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201" h="3325812">
                <a:moveTo>
                  <a:pt x="76201" y="0"/>
                </a:moveTo>
                <a:cubicBezTo>
                  <a:pt x="1766192" y="0"/>
                  <a:pt x="3136201" y="1370009"/>
                  <a:pt x="3136201" y="3060000"/>
                </a:cubicBezTo>
                <a:lnTo>
                  <a:pt x="3122779" y="3325812"/>
                </a:lnTo>
                <a:lnTo>
                  <a:pt x="0" y="3325812"/>
                </a:lnTo>
                <a:lnTo>
                  <a:pt x="0" y="3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0212" y="1989138"/>
            <a:ext cx="5040313" cy="1619249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375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0212" y="3608388"/>
            <a:ext cx="3644901" cy="1249362"/>
          </a:xfr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E0BBF96-9146-43E3-BF41-DD0731FB3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77" y="675092"/>
            <a:ext cx="1188000" cy="442109"/>
          </a:xfrm>
          <a:prstGeom prst="rect">
            <a:avLst/>
          </a:prstGeom>
        </p:spPr>
      </p:pic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BC9FEE8B-79F7-4117-B119-26C1179885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813" y="754063"/>
            <a:ext cx="9258300" cy="5375275"/>
          </a:xfrm>
          <a:custGeom>
            <a:avLst/>
            <a:gdLst>
              <a:gd name="connsiteX0" fmla="*/ 0 w 9258300"/>
              <a:gd name="connsiteY0" fmla="*/ 0 h 5375275"/>
              <a:gd name="connsiteX1" fmla="*/ 9258300 w 9258300"/>
              <a:gd name="connsiteY1" fmla="*/ 0 h 5375275"/>
              <a:gd name="connsiteX2" fmla="*/ 9258300 w 9258300"/>
              <a:gd name="connsiteY2" fmla="*/ 5375275 h 5375275"/>
              <a:gd name="connsiteX3" fmla="*/ 2440394 w 9258300"/>
              <a:gd name="connsiteY3" fmla="*/ 5375275 h 5375275"/>
              <a:gd name="connsiteX4" fmla="*/ 2415219 w 9258300"/>
              <a:gd name="connsiteY4" fmla="*/ 5210317 h 5375275"/>
              <a:gd name="connsiteX5" fmla="*/ 34084 w 9258300"/>
              <a:gd name="connsiteY5" fmla="*/ 2829182 h 5375275"/>
              <a:gd name="connsiteX6" fmla="*/ 0 w 9258300"/>
              <a:gd name="connsiteY6" fmla="*/ 2823095 h 537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8300" h="5375275">
                <a:moveTo>
                  <a:pt x="0" y="0"/>
                </a:moveTo>
                <a:lnTo>
                  <a:pt x="9258300" y="0"/>
                </a:lnTo>
                <a:lnTo>
                  <a:pt x="9258300" y="5375275"/>
                </a:lnTo>
                <a:lnTo>
                  <a:pt x="2440394" y="5375275"/>
                </a:lnTo>
                <a:lnTo>
                  <a:pt x="2415219" y="5210317"/>
                </a:lnTo>
                <a:cubicBezTo>
                  <a:pt x="2170647" y="4015125"/>
                  <a:pt x="1229275" y="3073753"/>
                  <a:pt x="34084" y="2829182"/>
                </a:cubicBezTo>
                <a:lnTo>
                  <a:pt x="0" y="28230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Picture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1A7D628-936D-4D83-8A2F-85A50E8B7B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213" y="6129338"/>
            <a:ext cx="5040312" cy="508501"/>
          </a:xfrm>
        </p:spPr>
        <p:txBody>
          <a:bodyPr/>
          <a:lstStyle>
            <a:lvl1pPr marL="0" indent="0">
              <a:buNone/>
              <a:tabLst>
                <a:tab pos="1800000" algn="l"/>
              </a:tabLst>
              <a:defRPr sz="135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None/>
              <a:tabLst>
                <a:tab pos="1800000" algn="l"/>
              </a:tabLst>
              <a:defRPr sz="1350"/>
            </a:lvl2pPr>
            <a:lvl3pPr marL="914400" indent="0">
              <a:buNone/>
              <a:defRPr sz="1350"/>
            </a:lvl3pPr>
            <a:lvl4pPr marL="1371600" indent="0">
              <a:buNone/>
              <a:defRPr sz="1350"/>
            </a:lvl4pPr>
            <a:lvl5pPr marL="1828800" indent="0">
              <a:buNone/>
              <a:defRPr sz="1350"/>
            </a:lvl5pPr>
          </a:lstStyle>
          <a:p>
            <a:pPr lvl="0"/>
            <a:r>
              <a:rPr lang="en-US"/>
              <a:t>Add project name	Date</a:t>
            </a:r>
          </a:p>
        </p:txBody>
      </p:sp>
    </p:spTree>
    <p:extLst>
      <p:ext uri="{BB962C8B-B14F-4D97-AF65-F5344CB8AC3E}">
        <p14:creationId xmlns:p14="http://schemas.microsoft.com/office/powerpoint/2010/main" val="1660153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592263"/>
            <a:ext cx="5724525" cy="3673475"/>
          </a:xfrm>
        </p:spPr>
        <p:txBody>
          <a:bodyPr anchor="ctr" anchorCtr="0"/>
          <a:lstStyle>
            <a:lvl1pPr algn="l">
              <a:lnSpc>
                <a:spcPts val="54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BC85F92D-B00A-45BE-86DB-295DEF7C822A}"/>
              </a:ext>
            </a:extLst>
          </p:cNvPr>
          <p:cNvSpPr/>
          <p:nvPr userDrawn="1"/>
        </p:nvSpPr>
        <p:spPr>
          <a:xfrm>
            <a:off x="1" y="-12920"/>
            <a:ext cx="5430043" cy="6870921"/>
          </a:xfrm>
          <a:custGeom>
            <a:avLst/>
            <a:gdLst>
              <a:gd name="connsiteX0" fmla="*/ 0 w 5430043"/>
              <a:gd name="connsiteY0" fmla="*/ 0 h 6870921"/>
              <a:gd name="connsiteX1" fmla="*/ 3720025 w 5430043"/>
              <a:gd name="connsiteY1" fmla="*/ 0 h 6870921"/>
              <a:gd name="connsiteX2" fmla="*/ 3857965 w 5430043"/>
              <a:gd name="connsiteY2" fmla="*/ 108399 h 6870921"/>
              <a:gd name="connsiteX3" fmla="*/ 5430043 w 5430043"/>
              <a:gd name="connsiteY3" fmla="*/ 3441921 h 6870921"/>
              <a:gd name="connsiteX4" fmla="*/ 3857965 w 5430043"/>
              <a:gd name="connsiteY4" fmla="*/ 6775443 h 6870921"/>
              <a:gd name="connsiteX5" fmla="*/ 3736467 w 5430043"/>
              <a:gd name="connsiteY5" fmla="*/ 6870921 h 6870921"/>
              <a:gd name="connsiteX6" fmla="*/ 0 w 5430043"/>
              <a:gd name="connsiteY6" fmla="*/ 6870921 h 687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043" h="6870921">
                <a:moveTo>
                  <a:pt x="0" y="0"/>
                </a:moveTo>
                <a:lnTo>
                  <a:pt x="3720025" y="0"/>
                </a:lnTo>
                <a:lnTo>
                  <a:pt x="3857965" y="108399"/>
                </a:lnTo>
                <a:cubicBezTo>
                  <a:pt x="4818073" y="900751"/>
                  <a:pt x="5430043" y="2099870"/>
                  <a:pt x="5430043" y="3441921"/>
                </a:cubicBezTo>
                <a:cubicBezTo>
                  <a:pt x="5430043" y="4783973"/>
                  <a:pt x="4818073" y="5983092"/>
                  <a:pt x="3857965" y="6775443"/>
                </a:cubicBezTo>
                <a:lnTo>
                  <a:pt x="3736467" y="6870921"/>
                </a:lnTo>
                <a:lnTo>
                  <a:pt x="0" y="68709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2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orient="horz" pos="331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546670CB-EB2B-4EF2-AFEF-87CFD92477E1}"/>
              </a:ext>
            </a:extLst>
          </p:cNvPr>
          <p:cNvSpPr/>
          <p:nvPr userDrawn="1"/>
        </p:nvSpPr>
        <p:spPr>
          <a:xfrm>
            <a:off x="1" y="-12920"/>
            <a:ext cx="5430043" cy="6870921"/>
          </a:xfrm>
          <a:custGeom>
            <a:avLst/>
            <a:gdLst>
              <a:gd name="connsiteX0" fmla="*/ 0 w 5430043"/>
              <a:gd name="connsiteY0" fmla="*/ 0 h 6870921"/>
              <a:gd name="connsiteX1" fmla="*/ 3720025 w 5430043"/>
              <a:gd name="connsiteY1" fmla="*/ 0 h 6870921"/>
              <a:gd name="connsiteX2" fmla="*/ 3857965 w 5430043"/>
              <a:gd name="connsiteY2" fmla="*/ 108399 h 6870921"/>
              <a:gd name="connsiteX3" fmla="*/ 5430043 w 5430043"/>
              <a:gd name="connsiteY3" fmla="*/ 3441921 h 6870921"/>
              <a:gd name="connsiteX4" fmla="*/ 3857965 w 5430043"/>
              <a:gd name="connsiteY4" fmla="*/ 6775443 h 6870921"/>
              <a:gd name="connsiteX5" fmla="*/ 3736467 w 5430043"/>
              <a:gd name="connsiteY5" fmla="*/ 6870921 h 6870921"/>
              <a:gd name="connsiteX6" fmla="*/ 0 w 5430043"/>
              <a:gd name="connsiteY6" fmla="*/ 6870921 h 687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043" h="6870921">
                <a:moveTo>
                  <a:pt x="0" y="0"/>
                </a:moveTo>
                <a:lnTo>
                  <a:pt x="3720025" y="0"/>
                </a:lnTo>
                <a:lnTo>
                  <a:pt x="3857965" y="108399"/>
                </a:lnTo>
                <a:cubicBezTo>
                  <a:pt x="4818073" y="900751"/>
                  <a:pt x="5430043" y="2099870"/>
                  <a:pt x="5430043" y="3441921"/>
                </a:cubicBezTo>
                <a:cubicBezTo>
                  <a:pt x="5430043" y="4783973"/>
                  <a:pt x="4818073" y="5983092"/>
                  <a:pt x="3857965" y="6775443"/>
                </a:cubicBezTo>
                <a:lnTo>
                  <a:pt x="3736467" y="6870921"/>
                </a:lnTo>
                <a:lnTo>
                  <a:pt x="0" y="68709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0212" y="1989139"/>
            <a:ext cx="5040313" cy="1619248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375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0212" y="3608388"/>
            <a:ext cx="3644901" cy="1249362"/>
          </a:xfr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E0BBF96-9146-43E3-BF41-DD0731FB3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77" y="675092"/>
            <a:ext cx="1188000" cy="442109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CCAE671-0604-4F09-8053-34BDFE9F6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213" y="6129338"/>
            <a:ext cx="5040312" cy="508501"/>
          </a:xfrm>
        </p:spPr>
        <p:txBody>
          <a:bodyPr/>
          <a:lstStyle>
            <a:lvl1pPr marL="0" indent="0">
              <a:buNone/>
              <a:tabLst>
                <a:tab pos="1800000" algn="l"/>
              </a:tabLst>
              <a:defRPr sz="135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None/>
              <a:tabLst>
                <a:tab pos="1800000" algn="l"/>
              </a:tabLst>
              <a:defRPr sz="1350"/>
            </a:lvl2pPr>
            <a:lvl3pPr marL="914400" indent="0">
              <a:buNone/>
              <a:defRPr sz="1350"/>
            </a:lvl3pPr>
            <a:lvl4pPr marL="1371600" indent="0">
              <a:buNone/>
              <a:defRPr sz="1350"/>
            </a:lvl4pPr>
            <a:lvl5pPr marL="1828800" indent="0">
              <a:buNone/>
              <a:defRPr sz="1350"/>
            </a:lvl5pPr>
          </a:lstStyle>
          <a:p>
            <a:pPr lvl="0"/>
            <a:r>
              <a:rPr lang="en-US"/>
              <a:t>Add project name	Date</a:t>
            </a:r>
          </a:p>
        </p:txBody>
      </p:sp>
    </p:spTree>
    <p:extLst>
      <p:ext uri="{BB962C8B-B14F-4D97-AF65-F5344CB8AC3E}">
        <p14:creationId xmlns:p14="http://schemas.microsoft.com/office/powerpoint/2010/main" val="200315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524" y="2121583"/>
            <a:ext cx="6084887" cy="4164013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52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57FB7FF3-7199-4DF3-8975-446926DC0B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-12920"/>
            <a:ext cx="5418613" cy="6870920"/>
          </a:xfrm>
          <a:custGeom>
            <a:avLst/>
            <a:gdLst>
              <a:gd name="connsiteX0" fmla="*/ 0 w 5418613"/>
              <a:gd name="connsiteY0" fmla="*/ 0 h 6870920"/>
              <a:gd name="connsiteX1" fmla="*/ 3708596 w 5418613"/>
              <a:gd name="connsiteY1" fmla="*/ 0 h 6870920"/>
              <a:gd name="connsiteX2" fmla="*/ 3846534 w 5418613"/>
              <a:gd name="connsiteY2" fmla="*/ 108399 h 6870920"/>
              <a:gd name="connsiteX3" fmla="*/ 5418613 w 5418613"/>
              <a:gd name="connsiteY3" fmla="*/ 3441920 h 6870920"/>
              <a:gd name="connsiteX4" fmla="*/ 3846534 w 5418613"/>
              <a:gd name="connsiteY4" fmla="*/ 6775442 h 6870920"/>
              <a:gd name="connsiteX5" fmla="*/ 3725037 w 5418613"/>
              <a:gd name="connsiteY5" fmla="*/ 6870920 h 6870920"/>
              <a:gd name="connsiteX6" fmla="*/ 0 w 5418613"/>
              <a:gd name="connsiteY6" fmla="*/ 6870920 h 687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8613" h="6870920">
                <a:moveTo>
                  <a:pt x="0" y="0"/>
                </a:moveTo>
                <a:lnTo>
                  <a:pt x="3708596" y="0"/>
                </a:lnTo>
                <a:lnTo>
                  <a:pt x="3846534" y="108399"/>
                </a:lnTo>
                <a:cubicBezTo>
                  <a:pt x="4806642" y="900750"/>
                  <a:pt x="5418613" y="2099869"/>
                  <a:pt x="5418613" y="3441920"/>
                </a:cubicBezTo>
                <a:cubicBezTo>
                  <a:pt x="5418613" y="4783972"/>
                  <a:pt x="4806642" y="5983091"/>
                  <a:pt x="3846534" y="6775442"/>
                </a:cubicBezTo>
                <a:lnTo>
                  <a:pt x="3725037" y="6870920"/>
                </a:lnTo>
                <a:lnTo>
                  <a:pt x="0" y="6870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7013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2">
          <p15:clr>
            <a:srgbClr val="FBAE40"/>
          </p15:clr>
        </p15:guide>
        <p15:guide id="3" orient="horz" pos="2273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546670CB-EB2B-4EF2-AFEF-87CFD92477E1}"/>
              </a:ext>
            </a:extLst>
          </p:cNvPr>
          <p:cNvSpPr/>
          <p:nvPr userDrawn="1"/>
        </p:nvSpPr>
        <p:spPr>
          <a:xfrm>
            <a:off x="1" y="-12920"/>
            <a:ext cx="5430043" cy="6870921"/>
          </a:xfrm>
          <a:custGeom>
            <a:avLst/>
            <a:gdLst>
              <a:gd name="connsiteX0" fmla="*/ 0 w 5430043"/>
              <a:gd name="connsiteY0" fmla="*/ 0 h 6870921"/>
              <a:gd name="connsiteX1" fmla="*/ 3720025 w 5430043"/>
              <a:gd name="connsiteY1" fmla="*/ 0 h 6870921"/>
              <a:gd name="connsiteX2" fmla="*/ 3857965 w 5430043"/>
              <a:gd name="connsiteY2" fmla="*/ 108399 h 6870921"/>
              <a:gd name="connsiteX3" fmla="*/ 5430043 w 5430043"/>
              <a:gd name="connsiteY3" fmla="*/ 3441921 h 6870921"/>
              <a:gd name="connsiteX4" fmla="*/ 3857965 w 5430043"/>
              <a:gd name="connsiteY4" fmla="*/ 6775443 h 6870921"/>
              <a:gd name="connsiteX5" fmla="*/ 3736467 w 5430043"/>
              <a:gd name="connsiteY5" fmla="*/ 6870921 h 6870921"/>
              <a:gd name="connsiteX6" fmla="*/ 0 w 5430043"/>
              <a:gd name="connsiteY6" fmla="*/ 6870921 h 687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043" h="6870921">
                <a:moveTo>
                  <a:pt x="0" y="0"/>
                </a:moveTo>
                <a:lnTo>
                  <a:pt x="3720025" y="0"/>
                </a:lnTo>
                <a:lnTo>
                  <a:pt x="3857965" y="108399"/>
                </a:lnTo>
                <a:cubicBezTo>
                  <a:pt x="4818073" y="900751"/>
                  <a:pt x="5430043" y="2099870"/>
                  <a:pt x="5430043" y="3441921"/>
                </a:cubicBezTo>
                <a:cubicBezTo>
                  <a:pt x="5430043" y="4783973"/>
                  <a:pt x="4818073" y="5983092"/>
                  <a:pt x="3857965" y="6775443"/>
                </a:cubicBezTo>
                <a:lnTo>
                  <a:pt x="3736467" y="6870921"/>
                </a:lnTo>
                <a:lnTo>
                  <a:pt x="0" y="68709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5638" y="2121583"/>
            <a:ext cx="6084887" cy="4164013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52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5455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2" userDrawn="1">
          <p15:clr>
            <a:srgbClr val="FBAE40"/>
          </p15:clr>
        </p15:guide>
        <p15:guide id="3" orient="horz" pos="2273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546670CB-EB2B-4EF2-AFEF-87CFD92477E1}"/>
              </a:ext>
            </a:extLst>
          </p:cNvPr>
          <p:cNvSpPr/>
          <p:nvPr userDrawn="1"/>
        </p:nvSpPr>
        <p:spPr>
          <a:xfrm>
            <a:off x="1" y="-12920"/>
            <a:ext cx="5430043" cy="6870921"/>
          </a:xfrm>
          <a:custGeom>
            <a:avLst/>
            <a:gdLst>
              <a:gd name="connsiteX0" fmla="*/ 0 w 5430043"/>
              <a:gd name="connsiteY0" fmla="*/ 0 h 6870921"/>
              <a:gd name="connsiteX1" fmla="*/ 3720025 w 5430043"/>
              <a:gd name="connsiteY1" fmla="*/ 0 h 6870921"/>
              <a:gd name="connsiteX2" fmla="*/ 3857965 w 5430043"/>
              <a:gd name="connsiteY2" fmla="*/ 108399 h 6870921"/>
              <a:gd name="connsiteX3" fmla="*/ 5430043 w 5430043"/>
              <a:gd name="connsiteY3" fmla="*/ 3441921 h 6870921"/>
              <a:gd name="connsiteX4" fmla="*/ 3857965 w 5430043"/>
              <a:gd name="connsiteY4" fmla="*/ 6775443 h 6870921"/>
              <a:gd name="connsiteX5" fmla="*/ 3736467 w 5430043"/>
              <a:gd name="connsiteY5" fmla="*/ 6870921 h 6870921"/>
              <a:gd name="connsiteX6" fmla="*/ 0 w 5430043"/>
              <a:gd name="connsiteY6" fmla="*/ 6870921 h 687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043" h="6870921">
                <a:moveTo>
                  <a:pt x="0" y="0"/>
                </a:moveTo>
                <a:lnTo>
                  <a:pt x="3720025" y="0"/>
                </a:lnTo>
                <a:lnTo>
                  <a:pt x="3857965" y="108399"/>
                </a:lnTo>
                <a:cubicBezTo>
                  <a:pt x="4818073" y="900751"/>
                  <a:pt x="5430043" y="2099870"/>
                  <a:pt x="5430043" y="3441921"/>
                </a:cubicBezTo>
                <a:cubicBezTo>
                  <a:pt x="5430043" y="4783973"/>
                  <a:pt x="4818073" y="5983092"/>
                  <a:pt x="3857965" y="6775443"/>
                </a:cubicBezTo>
                <a:lnTo>
                  <a:pt x="3736467" y="6870921"/>
                </a:lnTo>
                <a:lnTo>
                  <a:pt x="0" y="68709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0212" y="1989139"/>
            <a:ext cx="5040313" cy="1619248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375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0212" y="3608388"/>
            <a:ext cx="3644901" cy="1249362"/>
          </a:xfr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E0BBF96-9146-43E3-BF41-DD0731FB3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77" y="675092"/>
            <a:ext cx="1188000" cy="442109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CCAE671-0604-4F09-8053-34BDFE9F6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213" y="6129338"/>
            <a:ext cx="5040312" cy="508501"/>
          </a:xfrm>
        </p:spPr>
        <p:txBody>
          <a:bodyPr/>
          <a:lstStyle>
            <a:lvl1pPr marL="0" indent="0">
              <a:buNone/>
              <a:tabLst>
                <a:tab pos="1800000" algn="l"/>
              </a:tabLst>
              <a:defRPr sz="135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None/>
              <a:tabLst>
                <a:tab pos="1800000" algn="l"/>
              </a:tabLst>
              <a:defRPr sz="1350"/>
            </a:lvl2pPr>
            <a:lvl3pPr marL="914400" indent="0">
              <a:buNone/>
              <a:defRPr sz="1350"/>
            </a:lvl3pPr>
            <a:lvl4pPr marL="1371600" indent="0">
              <a:buNone/>
              <a:defRPr sz="1350"/>
            </a:lvl4pPr>
            <a:lvl5pPr marL="1828800" indent="0">
              <a:buNone/>
              <a:defRPr sz="1350"/>
            </a:lvl5pPr>
          </a:lstStyle>
          <a:p>
            <a:pPr lvl="0"/>
            <a:r>
              <a:rPr lang="en-US"/>
              <a:t>Add project name	Date</a:t>
            </a:r>
          </a:p>
        </p:txBody>
      </p:sp>
    </p:spTree>
    <p:extLst>
      <p:ext uri="{BB962C8B-B14F-4D97-AF65-F5344CB8AC3E}">
        <p14:creationId xmlns:p14="http://schemas.microsoft.com/office/powerpoint/2010/main" val="402531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836612"/>
            <a:ext cx="8683307" cy="1584325"/>
          </a:xfrm>
        </p:spPr>
        <p:txBody>
          <a:bodyPr anchor="t" anchorCtr="0"/>
          <a:lstStyle>
            <a:lvl1pPr algn="l">
              <a:lnSpc>
                <a:spcPts val="5400"/>
              </a:lnSpc>
              <a:defRPr sz="52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E060D58-3D6E-4331-86F8-D464928C498D}"/>
              </a:ext>
            </a:extLst>
          </p:cNvPr>
          <p:cNvSpPr/>
          <p:nvPr userDrawn="1"/>
        </p:nvSpPr>
        <p:spPr>
          <a:xfrm>
            <a:off x="0" y="701342"/>
            <a:ext cx="434378" cy="864000"/>
          </a:xfrm>
          <a:custGeom>
            <a:avLst/>
            <a:gdLst>
              <a:gd name="connsiteX0" fmla="*/ 2378 w 434378"/>
              <a:gd name="connsiteY0" fmla="*/ 0 h 864000"/>
              <a:gd name="connsiteX1" fmla="*/ 434378 w 434378"/>
              <a:gd name="connsiteY1" fmla="*/ 432000 h 864000"/>
              <a:gd name="connsiteX2" fmla="*/ 2378 w 434378"/>
              <a:gd name="connsiteY2" fmla="*/ 864000 h 864000"/>
              <a:gd name="connsiteX3" fmla="*/ 0 w 434378"/>
              <a:gd name="connsiteY3" fmla="*/ 863760 h 864000"/>
              <a:gd name="connsiteX4" fmla="*/ 0 w 434378"/>
              <a:gd name="connsiteY4" fmla="*/ 24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78" h="864000">
                <a:moveTo>
                  <a:pt x="2378" y="0"/>
                </a:moveTo>
                <a:cubicBezTo>
                  <a:pt x="240965" y="0"/>
                  <a:pt x="434378" y="193413"/>
                  <a:pt x="434378" y="432000"/>
                </a:cubicBezTo>
                <a:cubicBezTo>
                  <a:pt x="434378" y="670587"/>
                  <a:pt x="240965" y="864000"/>
                  <a:pt x="2378" y="864000"/>
                </a:cubicBezTo>
                <a:lnTo>
                  <a:pt x="0" y="863760"/>
                </a:lnTo>
                <a:lnTo>
                  <a:pt x="0" y="240"/>
                </a:lnTo>
                <a:close/>
              </a:path>
            </a:pathLst>
          </a:custGeom>
          <a:solidFill>
            <a:srgbClr val="88B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D25C1C1-7677-431A-9537-83EB19ED90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2941956"/>
            <a:ext cx="3529012" cy="3224212"/>
          </a:xfrm>
        </p:spPr>
        <p:txBody>
          <a:bodyPr anchor="b" anchorCtr="0"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EE16CAE4-6C0A-4AD7-A6BA-310ACB0E1F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1494" y="2941956"/>
            <a:ext cx="3529012" cy="3224212"/>
          </a:xfrm>
        </p:spPr>
        <p:txBody>
          <a:bodyPr anchor="b" anchorCtr="0"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68240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  <p15:guide id="4" pos="2638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6" pos="495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25" y="1376363"/>
            <a:ext cx="8642350" cy="2957195"/>
          </a:xfrm>
        </p:spPr>
        <p:txBody>
          <a:bodyPr anchor="t" anchorCtr="0"/>
          <a:lstStyle>
            <a:lvl1pPr algn="l">
              <a:lnSpc>
                <a:spcPts val="4900"/>
              </a:lnSpc>
              <a:defRPr sz="4200"/>
            </a:lvl1pPr>
          </a:lstStyle>
          <a:p>
            <a:r>
              <a:rPr lang="en-US"/>
              <a:t>Text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964B511-30F2-4998-84B7-1784C8239540}"/>
              </a:ext>
            </a:extLst>
          </p:cNvPr>
          <p:cNvSpPr/>
          <p:nvPr userDrawn="1"/>
        </p:nvSpPr>
        <p:spPr>
          <a:xfrm>
            <a:off x="3130525" y="4920484"/>
            <a:ext cx="5930950" cy="1937516"/>
          </a:xfrm>
          <a:custGeom>
            <a:avLst/>
            <a:gdLst>
              <a:gd name="connsiteX0" fmla="*/ 2965475 w 5930950"/>
              <a:gd name="connsiteY0" fmla="*/ 0 h 1937516"/>
              <a:gd name="connsiteX1" fmla="*/ 5814425 w 5930950"/>
              <a:gd name="connsiteY1" fmla="*/ 1695624 h 1937516"/>
              <a:gd name="connsiteX2" fmla="*/ 5930950 w 5930950"/>
              <a:gd name="connsiteY2" fmla="*/ 1937516 h 1937516"/>
              <a:gd name="connsiteX3" fmla="*/ 0 w 5930950"/>
              <a:gd name="connsiteY3" fmla="*/ 1937516 h 1937516"/>
              <a:gd name="connsiteX4" fmla="*/ 116526 w 5930950"/>
              <a:gd name="connsiteY4" fmla="*/ 1695624 h 1937516"/>
              <a:gd name="connsiteX5" fmla="*/ 2965475 w 5930950"/>
              <a:gd name="connsiteY5" fmla="*/ 0 h 193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950" h="1937516">
                <a:moveTo>
                  <a:pt x="2965475" y="0"/>
                </a:moveTo>
                <a:cubicBezTo>
                  <a:pt x="4195690" y="0"/>
                  <a:pt x="5265765" y="685634"/>
                  <a:pt x="5814425" y="1695624"/>
                </a:cubicBezTo>
                <a:lnTo>
                  <a:pt x="5930950" y="1937516"/>
                </a:lnTo>
                <a:lnTo>
                  <a:pt x="0" y="1937516"/>
                </a:lnTo>
                <a:lnTo>
                  <a:pt x="116526" y="1695624"/>
                </a:lnTo>
                <a:cubicBezTo>
                  <a:pt x="665185" y="685634"/>
                  <a:pt x="1735261" y="0"/>
                  <a:pt x="29654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0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3" orient="horz" pos="867" userDrawn="1">
          <p15:clr>
            <a:srgbClr val="FBAE40"/>
          </p15:clr>
        </p15:guide>
        <p15:guide id="7" pos="656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0401" y="1196974"/>
            <a:ext cx="8053387" cy="4225925"/>
          </a:xfrm>
        </p:spPr>
        <p:txBody>
          <a:bodyPr anchor="t" anchorCtr="0"/>
          <a:lstStyle>
            <a:lvl1pPr algn="l">
              <a:lnSpc>
                <a:spcPts val="4900"/>
              </a:lnSpc>
              <a:defRPr sz="4200"/>
            </a:lvl1pPr>
          </a:lstStyle>
          <a:p>
            <a:r>
              <a:rPr lang="en-US"/>
              <a:t>Text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D7D60BF-B8A5-42C8-AB88-F7BB5984319C}"/>
              </a:ext>
            </a:extLst>
          </p:cNvPr>
          <p:cNvGrpSpPr/>
          <p:nvPr userDrawn="1"/>
        </p:nvGrpSpPr>
        <p:grpSpPr>
          <a:xfrm>
            <a:off x="689400" y="1036696"/>
            <a:ext cx="751839" cy="647244"/>
            <a:chOff x="689400" y="1036696"/>
            <a:chExt cx="751839" cy="647244"/>
          </a:xfrm>
          <a:solidFill>
            <a:schemeClr val="accent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7F80847F-9642-472C-A11D-8DE70A437853}"/>
                </a:ext>
              </a:extLst>
            </p:cNvPr>
            <p:cNvSpPr/>
            <p:nvPr userDrawn="1"/>
          </p:nvSpPr>
          <p:spPr>
            <a:xfrm>
              <a:off x="689400" y="1036696"/>
              <a:ext cx="320251" cy="647244"/>
            </a:xfrm>
            <a:custGeom>
              <a:avLst/>
              <a:gdLst>
                <a:gd name="connsiteX0" fmla="*/ 320251 w 320251"/>
                <a:gd name="connsiteY0" fmla="*/ 0 h 647244"/>
                <a:gd name="connsiteX1" fmla="*/ 320251 w 320251"/>
                <a:gd name="connsiteY1" fmla="*/ 647244 h 647244"/>
                <a:gd name="connsiteX2" fmla="*/ 258703 w 320251"/>
                <a:gd name="connsiteY2" fmla="*/ 641040 h 647244"/>
                <a:gd name="connsiteX3" fmla="*/ 0 w 320251"/>
                <a:gd name="connsiteY3" fmla="*/ 323622 h 647244"/>
                <a:gd name="connsiteX4" fmla="*/ 258703 w 320251"/>
                <a:gd name="connsiteY4" fmla="*/ 6205 h 64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251" h="647244">
                  <a:moveTo>
                    <a:pt x="320251" y="0"/>
                  </a:moveTo>
                  <a:lnTo>
                    <a:pt x="320251" y="647244"/>
                  </a:lnTo>
                  <a:lnTo>
                    <a:pt x="258703" y="641040"/>
                  </a:lnTo>
                  <a:cubicBezTo>
                    <a:pt x="111062" y="610828"/>
                    <a:pt x="0" y="480195"/>
                    <a:pt x="0" y="323622"/>
                  </a:cubicBezTo>
                  <a:cubicBezTo>
                    <a:pt x="0" y="167050"/>
                    <a:pt x="111062" y="36416"/>
                    <a:pt x="258703" y="62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11C69D3-EE92-48F0-B5AC-897DB87FF318}"/>
                </a:ext>
              </a:extLst>
            </p:cNvPr>
            <p:cNvSpPr/>
            <p:nvPr userDrawn="1"/>
          </p:nvSpPr>
          <p:spPr>
            <a:xfrm>
              <a:off x="1120988" y="1036696"/>
              <a:ext cx="320251" cy="647244"/>
            </a:xfrm>
            <a:custGeom>
              <a:avLst/>
              <a:gdLst>
                <a:gd name="connsiteX0" fmla="*/ 320251 w 320251"/>
                <a:gd name="connsiteY0" fmla="*/ 0 h 647244"/>
                <a:gd name="connsiteX1" fmla="*/ 320251 w 320251"/>
                <a:gd name="connsiteY1" fmla="*/ 647244 h 647244"/>
                <a:gd name="connsiteX2" fmla="*/ 258703 w 320251"/>
                <a:gd name="connsiteY2" fmla="*/ 641040 h 647244"/>
                <a:gd name="connsiteX3" fmla="*/ 0 w 320251"/>
                <a:gd name="connsiteY3" fmla="*/ 323622 h 647244"/>
                <a:gd name="connsiteX4" fmla="*/ 258703 w 320251"/>
                <a:gd name="connsiteY4" fmla="*/ 6205 h 64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251" h="647244">
                  <a:moveTo>
                    <a:pt x="320251" y="0"/>
                  </a:moveTo>
                  <a:lnTo>
                    <a:pt x="320251" y="647244"/>
                  </a:lnTo>
                  <a:lnTo>
                    <a:pt x="258703" y="641040"/>
                  </a:lnTo>
                  <a:cubicBezTo>
                    <a:pt x="111062" y="610828"/>
                    <a:pt x="0" y="480195"/>
                    <a:pt x="0" y="323622"/>
                  </a:cubicBezTo>
                  <a:cubicBezTo>
                    <a:pt x="0" y="167050"/>
                    <a:pt x="111062" y="36416"/>
                    <a:pt x="258703" y="62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584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09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7" pos="62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01342"/>
            <a:ext cx="8919527" cy="8909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420939"/>
            <a:ext cx="11161711" cy="370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B66F5F-246B-41C3-A7EF-74B5848C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2880" y="6356349"/>
            <a:ext cx="2103119" cy="27622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FCB1AA-2C24-487D-A046-6019CCB4CF33}" type="datetime1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469D3-D758-4D66-B52B-335D0B00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56350"/>
            <a:ext cx="5417343" cy="2762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Chapter 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6E1BC-0BF1-4586-8DE0-316908CC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344" y="6356351"/>
            <a:ext cx="307180" cy="2762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6ABA92-B65E-42F5-BB28-73DA50746A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F8DBC42-E1DE-4E8C-AB01-F5838F7D8DA9}"/>
              </a:ext>
            </a:extLst>
          </p:cNvPr>
          <p:cNvSpPr/>
          <p:nvPr userDrawn="1"/>
        </p:nvSpPr>
        <p:spPr>
          <a:xfrm>
            <a:off x="0" y="701342"/>
            <a:ext cx="434378" cy="864000"/>
          </a:xfrm>
          <a:custGeom>
            <a:avLst/>
            <a:gdLst>
              <a:gd name="connsiteX0" fmla="*/ 2378 w 434378"/>
              <a:gd name="connsiteY0" fmla="*/ 0 h 864000"/>
              <a:gd name="connsiteX1" fmla="*/ 434378 w 434378"/>
              <a:gd name="connsiteY1" fmla="*/ 432000 h 864000"/>
              <a:gd name="connsiteX2" fmla="*/ 2378 w 434378"/>
              <a:gd name="connsiteY2" fmla="*/ 864000 h 864000"/>
              <a:gd name="connsiteX3" fmla="*/ 0 w 434378"/>
              <a:gd name="connsiteY3" fmla="*/ 863760 h 864000"/>
              <a:gd name="connsiteX4" fmla="*/ 0 w 434378"/>
              <a:gd name="connsiteY4" fmla="*/ 24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78" h="864000">
                <a:moveTo>
                  <a:pt x="2378" y="0"/>
                </a:moveTo>
                <a:cubicBezTo>
                  <a:pt x="240965" y="0"/>
                  <a:pt x="434378" y="193413"/>
                  <a:pt x="434378" y="432000"/>
                </a:cubicBezTo>
                <a:cubicBezTo>
                  <a:pt x="434378" y="670587"/>
                  <a:pt x="240965" y="864000"/>
                  <a:pt x="2378" y="864000"/>
                </a:cubicBezTo>
                <a:lnTo>
                  <a:pt x="0" y="863760"/>
                </a:lnTo>
                <a:lnTo>
                  <a:pt x="0" y="240"/>
                </a:lnTo>
                <a:close/>
              </a:path>
            </a:pathLst>
          </a:custGeom>
          <a:solidFill>
            <a:srgbClr val="88B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505F71A-E732-4564-AD03-7BE673AD2ED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55" y="398109"/>
            <a:ext cx="1188000" cy="4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63" r:id="rId4"/>
    <p:sldLayoutId id="2147483662" r:id="rId5"/>
    <p:sldLayoutId id="2147483672" r:id="rId6"/>
    <p:sldLayoutId id="2147483664" r:id="rId7"/>
    <p:sldLayoutId id="2147483665" r:id="rId8"/>
    <p:sldLayoutId id="2147483666" r:id="rId9"/>
    <p:sldLayoutId id="2147483674" r:id="rId10"/>
    <p:sldLayoutId id="2147483660" r:id="rId11"/>
    <p:sldLayoutId id="2147483667" r:id="rId12"/>
    <p:sldLayoutId id="2147483668" r:id="rId13"/>
    <p:sldLayoutId id="2147483669" r:id="rId14"/>
    <p:sldLayoutId id="2147483661" r:id="rId15"/>
    <p:sldLayoutId id="2147483659" r:id="rId16"/>
    <p:sldLayoutId id="2147483670" r:id="rId17"/>
    <p:sldLayoutId id="2147483654" r:id="rId18"/>
    <p:sldLayoutId id="214748365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ts val="2000"/>
        </a:lnSpc>
        <a:spcBef>
          <a:spcPts val="1000"/>
        </a:spcBef>
        <a:buClr>
          <a:schemeClr val="accent1"/>
        </a:buClr>
        <a:buFont typeface="Segoe UI Symbol" panose="020B0502040204020203" pitchFamily="34" charset="0"/>
        <a:buChar char="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ts val="2000"/>
        </a:lnSpc>
        <a:spcBef>
          <a:spcPts val="1000"/>
        </a:spcBef>
        <a:buClr>
          <a:schemeClr val="accent1"/>
        </a:buClr>
        <a:buFont typeface="Segoe UI Symbol" panose="020B0502040204020203" pitchFamily="34" charset="0"/>
        <a:buChar char="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ts val="2000"/>
        </a:lnSpc>
        <a:spcBef>
          <a:spcPts val="1000"/>
        </a:spcBef>
        <a:buClr>
          <a:schemeClr val="accent1"/>
        </a:buClr>
        <a:buFont typeface="Segoe UI Symbol" panose="020B0502040204020203" pitchFamily="34" charset="0"/>
        <a:buChar char="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ts val="2000"/>
        </a:lnSpc>
        <a:spcBef>
          <a:spcPts val="1000"/>
        </a:spcBef>
        <a:buClr>
          <a:schemeClr val="accent1"/>
        </a:buClr>
        <a:buFont typeface="Segoe UI Symbol" panose="020B0502040204020203" pitchFamily="34" charset="0"/>
        <a:buChar char="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ts val="2000"/>
        </a:lnSpc>
        <a:spcBef>
          <a:spcPts val="1000"/>
        </a:spcBef>
        <a:buClr>
          <a:schemeClr val="accent1"/>
        </a:buClr>
        <a:buFont typeface="Segoe UI Symbol" panose="020B0502040204020203" pitchFamily="34" charset="0"/>
        <a:buChar char="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1003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  <p15:guide id="8" orient="horz" pos="15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playing cards&#10;&#10;Description automatically generated">
            <a:extLst>
              <a:ext uri="{FF2B5EF4-FFF2-40B4-BE49-F238E27FC236}">
                <a16:creationId xmlns:a16="http://schemas.microsoft.com/office/drawing/2014/main" id="{EE09CB33-832B-9217-6191-1D455D38D5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2373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87469FC-1CF9-4E82-B2CC-E35559802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Serenity Choice Christmas Gift Idea</a:t>
            </a:r>
            <a:endParaRPr lang="en-US" baseline="-8000" dirty="0"/>
          </a:p>
        </p:txBody>
      </p:sp>
    </p:spTree>
    <p:extLst>
      <p:ext uri="{BB962C8B-B14F-4D97-AF65-F5344CB8AC3E}">
        <p14:creationId xmlns:p14="http://schemas.microsoft.com/office/powerpoint/2010/main" val="308215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53E-1017-D3C9-6D2E-E7F2846D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Overall </a:t>
            </a:r>
            <a:r>
              <a:rPr lang="en-US" dirty="0"/>
              <a:t>Serenity</a:t>
            </a:r>
            <a:r>
              <a:rPr lang="de-CH" dirty="0"/>
              <a:t> Choice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4DC4E-BF74-B069-7B48-971C6613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A86A-9653-4287-7BA7-ACC94B1F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dirty="0" smtClean="0"/>
              <a:t>2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6E47A47-4046-7BA4-C8A8-156A889CA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877363"/>
              </p:ext>
            </p:extLst>
          </p:nvPr>
        </p:nvGraphicFramePr>
        <p:xfrm>
          <a:off x="658812" y="1592263"/>
          <a:ext cx="7243615" cy="35958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1726429700"/>
                    </a:ext>
                  </a:extLst>
                </a:gridCol>
                <a:gridCol w="5945757">
                  <a:extLst>
                    <a:ext uri="{9D8B030D-6E8A-4147-A177-3AD203B41FA5}">
                      <a16:colId xmlns:a16="http://schemas.microsoft.com/office/drawing/2014/main" val="346646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00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57720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Facebook </a:t>
                      </a:r>
                      <a:r>
                        <a:rPr lang="en-US" sz="1200" noProof="0" dirty="0" err="1"/>
                        <a:t>BtBtC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there such a thing as the perfect stocking stuffer? 🎁 Absolutely! This holiday season, give the gift of peace and quiet with Serenity Choice™ hearing protection. Designed to reduce noise and loud sounds, it’s the ideal present for everyone on your gift list!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4168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Instagram reel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Puzzled as to what to give friends and family this holiday season? 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🎁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the gift of peace and quiet with Serenity Choice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hearing protection! 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Designed to reduce noise and loud sounds, it’s the ideal present for:</a:t>
                      </a:r>
                    </a:p>
                    <a:p>
                      <a:endParaRPr lang="en-AU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Mum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Aunt Sally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Grandpa Joe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904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/>
                        <a:t>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Contact your hearing care professional for 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885"/>
                  </a:ext>
                </a:extLst>
              </a:tr>
              <a:tr h="244011">
                <a:tc>
                  <a:txBody>
                    <a:bodyPr/>
                    <a:lstStyle/>
                    <a:p>
                      <a:r>
                        <a:rPr lang="en-US" sz="1200" dirty="0"/>
                        <a:t>M</a:t>
                      </a:r>
                      <a:r>
                        <a:rPr lang="de-CH" sz="1200" dirty="0"/>
                        <a:t>AM link: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57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C30C6E-E4C4-898A-DC5E-58A96433F70E}"/>
              </a:ext>
            </a:extLst>
          </p:cNvPr>
          <p:cNvSpPr txBox="1"/>
          <p:nvPr/>
        </p:nvSpPr>
        <p:spPr>
          <a:xfrm>
            <a:off x="8410677" y="1720646"/>
            <a:ext cx="31094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Asset:</a:t>
            </a:r>
            <a:endParaRPr lang="en-US"/>
          </a:p>
        </p:txBody>
      </p:sp>
      <p:pic>
        <p:nvPicPr>
          <p:cNvPr id="5" name="Picture 4" descr="A box of hearing aid&#10;&#10;Description automatically generated">
            <a:extLst>
              <a:ext uri="{FF2B5EF4-FFF2-40B4-BE49-F238E27FC236}">
                <a16:creationId xmlns:a16="http://schemas.microsoft.com/office/drawing/2014/main" id="{AABF4158-3E9D-4410-064E-A10FF3F95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5" y="1997645"/>
            <a:ext cx="2940079" cy="28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53E-1017-D3C9-6D2E-E7F2846D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Music </a:t>
            </a:r>
            <a:r>
              <a:rPr lang="en-US" dirty="0"/>
              <a:t>Serenity</a:t>
            </a:r>
            <a:r>
              <a:rPr lang="de-CH" dirty="0"/>
              <a:t> Choice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4DC4E-BF74-B069-7B48-971C6613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A86A-9653-4287-7BA7-ACC94B1F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dirty="0" smtClean="0"/>
              <a:t>3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6E47A47-4046-7BA4-C8A8-156A889CA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83843"/>
              </p:ext>
            </p:extLst>
          </p:nvPr>
        </p:nvGraphicFramePr>
        <p:xfrm>
          <a:off x="658812" y="1592263"/>
          <a:ext cx="7243615" cy="39616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1726429700"/>
                    </a:ext>
                  </a:extLst>
                </a:gridCol>
                <a:gridCol w="5945757">
                  <a:extLst>
                    <a:ext uri="{9D8B030D-6E8A-4147-A177-3AD203B41FA5}">
                      <a16:colId xmlns:a16="http://schemas.microsoft.com/office/drawing/2014/main" val="346646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000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57720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Facebook </a:t>
                      </a:r>
                      <a:r>
                        <a:rPr lang="en-US" sz="1200" noProof="0" dirty="0" err="1"/>
                        <a:t>BtBtC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Looking for the perfect gift for your </a:t>
                      </a:r>
                      <a:r>
                        <a:rPr lang="en-US" sz="12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favourite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drummer, guitarist or singer?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🎁 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Search no further! Give the gift of Serenity Choice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Music hearing protection for the music lover in your life.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🎶✨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patented filter technology reduces sound to a safe level, making it great for music listening as the listener doesn't lose any of the original sound.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4168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Instagram reel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Looking for the perfect gift for your </a:t>
                      </a:r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favourite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🥁 Drummer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🎸 Guitarist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🎤 Singer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🎶 Concert goer </a:t>
                      </a:r>
                    </a:p>
                    <a:p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 the music lover in your life to Serenity Choice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Music hearing protection.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patented filter technology reduces sound to a safe level, making it great for music listening as the listener doesn't lose any of the original sound.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904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/>
                        <a:t>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Call your clinic today to learn more.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885"/>
                  </a:ext>
                </a:extLst>
              </a:tr>
              <a:tr h="244011">
                <a:tc>
                  <a:txBody>
                    <a:bodyPr/>
                    <a:lstStyle/>
                    <a:p>
                      <a:r>
                        <a:rPr lang="en-US" sz="1200" dirty="0"/>
                        <a:t>M</a:t>
                      </a:r>
                      <a:r>
                        <a:rPr lang="de-CH" sz="1200" dirty="0"/>
                        <a:t>AM link: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57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C30C6E-E4C4-898A-DC5E-58A96433F70E}"/>
              </a:ext>
            </a:extLst>
          </p:cNvPr>
          <p:cNvSpPr txBox="1"/>
          <p:nvPr/>
        </p:nvSpPr>
        <p:spPr>
          <a:xfrm>
            <a:off x="8410677" y="1720646"/>
            <a:ext cx="31094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Asset: The gift of hearing protection … for the music lover!</a:t>
            </a:r>
            <a:endParaRPr lang="en-US" dirty="0"/>
          </a:p>
        </p:txBody>
      </p:sp>
      <p:pic>
        <p:nvPicPr>
          <p:cNvPr id="8" name="Picture 7" descr="A box with a picture of a person on a treadmill&#10;&#10;Description automatically generated">
            <a:extLst>
              <a:ext uri="{FF2B5EF4-FFF2-40B4-BE49-F238E27FC236}">
                <a16:creationId xmlns:a16="http://schemas.microsoft.com/office/drawing/2014/main" id="{9C84D11F-708E-8BCA-13D4-B2F6056E5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315" y="2687816"/>
            <a:ext cx="1895881" cy="25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0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53E-1017-D3C9-6D2E-E7F2846D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Motosport </a:t>
            </a:r>
            <a:r>
              <a:rPr lang="en-US" dirty="0"/>
              <a:t>Serenity</a:t>
            </a:r>
            <a:r>
              <a:rPr lang="de-CH" dirty="0"/>
              <a:t> Choice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4DC4E-BF74-B069-7B48-971C6613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A86A-9653-4287-7BA7-ACC94B1F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dirty="0" smtClean="0"/>
              <a:t>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6E47A47-4046-7BA4-C8A8-156A889CA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95996"/>
              </p:ext>
            </p:extLst>
          </p:nvPr>
        </p:nvGraphicFramePr>
        <p:xfrm>
          <a:off x="658812" y="1592263"/>
          <a:ext cx="7243615" cy="30472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1726429700"/>
                    </a:ext>
                  </a:extLst>
                </a:gridCol>
                <a:gridCol w="5945757">
                  <a:extLst>
                    <a:ext uri="{9D8B030D-6E8A-4147-A177-3AD203B41FA5}">
                      <a16:colId xmlns:a16="http://schemas.microsoft.com/office/drawing/2014/main" val="346646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000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57720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Facebook </a:t>
                      </a:r>
                      <a:r>
                        <a:rPr lang="en-US" sz="1200" noProof="0" dirty="0" err="1">
                          <a:latin typeface="+mn-lt"/>
                        </a:rPr>
                        <a:t>BtBtC</a:t>
                      </a:r>
                      <a:endParaRPr lang="en-US" sz="12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will thrill your </a:t>
                      </a:r>
                      <a:r>
                        <a:rPr lang="en-US" sz="12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favourite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thrill seeker this holiday season?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🎁 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gift of hearing protection!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Serenity Choice™ Motorsport hearing protection reduces helmet-generated noise to safe levels yet still allows speech to be heard from intercom speakers.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🏍️✨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4168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Instagram reel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one gift every thrill seeker needs this holiday season?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🏍️✨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gift of hearing protection!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🎁 </a:t>
                      </a:r>
                    </a:p>
                    <a:p>
                      <a:endParaRPr lang="en-US" sz="1200" b="0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Serenity Choice™ Motorsport hearing protection reduces helmet-generated noise to safe levels yet still allows speech to be heard from intercom speakers. 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904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>
                          <a:latin typeface="+mn-lt"/>
                        </a:rPr>
                        <a:t>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Call your clinic today to learn more.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885"/>
                  </a:ext>
                </a:extLst>
              </a:tr>
              <a:tr h="244011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</a:t>
                      </a:r>
                      <a:r>
                        <a:rPr lang="de-CH" sz="1200">
                          <a:latin typeface="+mn-lt"/>
                        </a:rPr>
                        <a:t>AM link: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5750"/>
                  </a:ext>
                </a:extLst>
              </a:tr>
            </a:tbl>
          </a:graphicData>
        </a:graphic>
      </p:graphicFrame>
      <p:pic>
        <p:nvPicPr>
          <p:cNvPr id="8" name="Picture 7" descr="A white box with green label&#10;&#10;Description automatically generated">
            <a:extLst>
              <a:ext uri="{FF2B5EF4-FFF2-40B4-BE49-F238E27FC236}">
                <a16:creationId xmlns:a16="http://schemas.microsoft.com/office/drawing/2014/main" id="{22EAFCBF-C8F7-AE5A-1AA0-C6541002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152" y="2237398"/>
            <a:ext cx="1740718" cy="2210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13CDDE-3382-3110-BA5B-3E2783F17C32}"/>
              </a:ext>
            </a:extLst>
          </p:cNvPr>
          <p:cNvSpPr txBox="1"/>
          <p:nvPr/>
        </p:nvSpPr>
        <p:spPr>
          <a:xfrm>
            <a:off x="8224684" y="1406401"/>
            <a:ext cx="31094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Asset: The gift of hearing protection … for the thrill seeker!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3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53E-1017-D3C9-6D2E-E7F2846D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Work </a:t>
            </a:r>
            <a:r>
              <a:rPr lang="en-US" dirty="0"/>
              <a:t>Serenity</a:t>
            </a:r>
            <a:r>
              <a:rPr lang="de-CH" dirty="0"/>
              <a:t> Choice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4DC4E-BF74-B069-7B48-971C6613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A86A-9653-4287-7BA7-ACC94B1F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dirty="0" smtClean="0"/>
              <a:t>5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6E47A47-4046-7BA4-C8A8-156A889CA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35638"/>
              </p:ext>
            </p:extLst>
          </p:nvPr>
        </p:nvGraphicFramePr>
        <p:xfrm>
          <a:off x="658812" y="1592263"/>
          <a:ext cx="7243615" cy="43274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1726429700"/>
                    </a:ext>
                  </a:extLst>
                </a:gridCol>
                <a:gridCol w="5945757">
                  <a:extLst>
                    <a:ext uri="{9D8B030D-6E8A-4147-A177-3AD203B41FA5}">
                      <a16:colId xmlns:a16="http://schemas.microsoft.com/office/drawing/2014/main" val="346646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00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57720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Facebook </a:t>
                      </a:r>
                      <a:r>
                        <a:rPr lang="en-US" sz="1200" noProof="0" dirty="0" err="1">
                          <a:latin typeface="+mn-lt"/>
                        </a:rPr>
                        <a:t>BtBtC</a:t>
                      </a:r>
                      <a:endParaRPr lang="en-US" sz="12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Stumped as to what to give someone who works in construction, farming or machine shops for the holidays? Give the gift of hearing protection!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Serenity Choice</a:t>
                      </a:r>
                      <a:r>
                        <a:rPr lang="en-US" sz="12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Work hearing protection reduces noise from heavy equipment, machinery and power tools and is designed as personal protection equipment for noisy working environments.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4168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Instagram reel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What’s the best gift to give someone who works in </a:t>
                      </a:r>
                    </a:p>
                    <a:p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🚧 Construction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🚜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Farming 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🔧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 shops</a:t>
                      </a:r>
                    </a:p>
                    <a:p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gift of hearing protection! </a:t>
                      </a:r>
                    </a:p>
                    <a:p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Serenity Choice</a:t>
                      </a:r>
                      <a:r>
                        <a:rPr lang="en-US" sz="12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Work hearing protection reduces noise from heavy equipment, machinery and power tools and is designed as personal protection equipment for noisy working environments.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904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>
                          <a:latin typeface="+mn-lt"/>
                        </a:rPr>
                        <a:t>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Ask your hearing care provider for more information.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885"/>
                  </a:ext>
                </a:extLst>
              </a:tr>
              <a:tr h="244011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</a:t>
                      </a:r>
                      <a:r>
                        <a:rPr lang="de-CH" sz="1200">
                          <a:latin typeface="+mn-lt"/>
                        </a:rPr>
                        <a:t>AM link: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5750"/>
                  </a:ext>
                </a:extLst>
              </a:tr>
            </a:tbl>
          </a:graphicData>
        </a:graphic>
      </p:graphicFrame>
      <p:pic>
        <p:nvPicPr>
          <p:cNvPr id="8" name="Picture 7" descr="A white box with a picture of a person&#10;&#10;Description automatically generated">
            <a:extLst>
              <a:ext uri="{FF2B5EF4-FFF2-40B4-BE49-F238E27FC236}">
                <a16:creationId xmlns:a16="http://schemas.microsoft.com/office/drawing/2014/main" id="{73032FCA-1C0A-37D6-6634-A87B2CE7E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677" y="2314895"/>
            <a:ext cx="1523538" cy="1862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474B25-B173-F8EC-415C-6D013F345279}"/>
              </a:ext>
            </a:extLst>
          </p:cNvPr>
          <p:cNvSpPr txBox="1"/>
          <p:nvPr/>
        </p:nvSpPr>
        <p:spPr>
          <a:xfrm>
            <a:off x="8224684" y="1406401"/>
            <a:ext cx="31094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Asset: The gift of hearing protection … for the heavy-duty worker!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6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53E-1017-D3C9-6D2E-E7F2846D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Plus Fly </a:t>
            </a:r>
            <a:r>
              <a:rPr lang="en-US" dirty="0"/>
              <a:t>Serenity</a:t>
            </a:r>
            <a:r>
              <a:rPr lang="de-CH" dirty="0"/>
              <a:t> Choice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4DC4E-BF74-B069-7B48-971C6613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A86A-9653-4287-7BA7-ACC94B1F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dirty="0" smtClean="0"/>
              <a:t>6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6E47A47-4046-7BA4-C8A8-156A889CA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85736"/>
              </p:ext>
            </p:extLst>
          </p:nvPr>
        </p:nvGraphicFramePr>
        <p:xfrm>
          <a:off x="658812" y="1592263"/>
          <a:ext cx="7243615" cy="30472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1726429700"/>
                    </a:ext>
                  </a:extLst>
                </a:gridCol>
                <a:gridCol w="5945757">
                  <a:extLst>
                    <a:ext uri="{9D8B030D-6E8A-4147-A177-3AD203B41FA5}">
                      <a16:colId xmlns:a16="http://schemas.microsoft.com/office/drawing/2014/main" val="346646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200">
                          <a:latin typeface="+mn-lt"/>
                        </a:rPr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57720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Facebook </a:t>
                      </a:r>
                      <a:r>
                        <a:rPr lang="en-US" sz="1200" noProof="0" dirty="0" err="1">
                          <a:latin typeface="+mn-lt"/>
                        </a:rPr>
                        <a:t>BtBtC</a:t>
                      </a:r>
                      <a:endParaRPr lang="en-US" sz="12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✈️🎁 Looking for the perfect gift for the frequent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traveller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your life? Add Serenity Choice™ Plus Fly to their stockings!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custom-made earplugs reduce background noise on flights, making every journey more peaceful and enjoyable.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4168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Instagram reel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 a frequent </a:t>
                      </a:r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traveller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your gift-giving list?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✈️🎁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Wrap up a pair of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Serenity Choice™ Plus Fly!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custom-made earplugs reduce background noise on flights, making every journey more peaceful and enjoyable.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904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>
                          <a:latin typeface="+mn-lt"/>
                        </a:rPr>
                        <a:t>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Contact your hearing care professional to learn more.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885"/>
                  </a:ext>
                </a:extLst>
              </a:tr>
              <a:tr h="24401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</a:t>
                      </a:r>
                      <a:r>
                        <a:rPr lang="de-CH" sz="1200" dirty="0">
                          <a:latin typeface="+mn-lt"/>
                        </a:rPr>
                        <a:t>AM link: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5750"/>
                  </a:ext>
                </a:extLst>
              </a:tr>
            </a:tbl>
          </a:graphicData>
        </a:graphic>
      </p:graphicFrame>
      <p:pic>
        <p:nvPicPr>
          <p:cNvPr id="8" name="Picture 7" descr="A close-up of a bottle&#10;&#10;Description automatically generated">
            <a:extLst>
              <a:ext uri="{FF2B5EF4-FFF2-40B4-BE49-F238E27FC236}">
                <a16:creationId xmlns:a16="http://schemas.microsoft.com/office/drawing/2014/main" id="{D8ECA0E5-EECB-8D45-C3B4-F8A0F9D16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820" y="2353309"/>
            <a:ext cx="2033263" cy="1558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521E8A-4A18-ECEF-06A3-BEBD4DDD1CBD}"/>
              </a:ext>
            </a:extLst>
          </p:cNvPr>
          <p:cNvSpPr txBox="1"/>
          <p:nvPr/>
        </p:nvSpPr>
        <p:spPr>
          <a:xfrm>
            <a:off x="8224684" y="1406401"/>
            <a:ext cx="31094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Asset: The gift of hearing protection … custom-made earplugs for the high flyer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53E-1017-D3C9-6D2E-E7F2846D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Custom </a:t>
            </a:r>
            <a:r>
              <a:rPr lang="de-CH" dirty="0" err="1"/>
              <a:t>Swim</a:t>
            </a:r>
            <a:r>
              <a:rPr lang="de-CH" dirty="0"/>
              <a:t> </a:t>
            </a:r>
            <a:r>
              <a:rPr lang="en-US" dirty="0"/>
              <a:t>Serenity</a:t>
            </a:r>
            <a:r>
              <a:rPr lang="de-CH" dirty="0"/>
              <a:t> Choice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4DC4E-BF74-B069-7B48-971C6613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A86A-9653-4287-7BA7-ACC94B1F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dirty="0" smtClean="0"/>
              <a:t>7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6E47A47-4046-7BA4-C8A8-156A889CA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61280"/>
              </p:ext>
            </p:extLst>
          </p:nvPr>
        </p:nvGraphicFramePr>
        <p:xfrm>
          <a:off x="658812" y="1592263"/>
          <a:ext cx="7243615" cy="37787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1726429700"/>
                    </a:ext>
                  </a:extLst>
                </a:gridCol>
                <a:gridCol w="5945757">
                  <a:extLst>
                    <a:ext uri="{9D8B030D-6E8A-4147-A177-3AD203B41FA5}">
                      <a16:colId xmlns:a16="http://schemas.microsoft.com/office/drawing/2014/main" val="346646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00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57720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Facebook </a:t>
                      </a:r>
                      <a:r>
                        <a:rPr lang="en-US" sz="1200" noProof="0" dirty="0" err="1"/>
                        <a:t>BtBtC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Looking for a gift that is sure to make a splash with the water lover in your life?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🎁🌊 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Try Serenity Choice™ Plus Swim!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These custom-made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earplugs are designed to prevent water from entering the ear while providing full situational awareness.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4168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Instagram reel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would want a pair of 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Serenity Choice™ Plus Swim this holiday season? They’re perfect for your water lovers who 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🏊‍♂️ Swim</a:t>
                      </a:r>
                      <a:b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🏄‍♀️ Surf</a:t>
                      </a:r>
                      <a:b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🤸‍♀️ Do water aerobics</a:t>
                      </a:r>
                    </a:p>
                    <a:p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These custom-made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earplugs are designed to prevent water from entering the ear while providing full situational awareness.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904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/>
                        <a:t>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Ask your hearing care provider for more information.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885"/>
                  </a:ext>
                </a:extLst>
              </a:tr>
              <a:tr h="244011">
                <a:tc>
                  <a:txBody>
                    <a:bodyPr/>
                    <a:lstStyle/>
                    <a:p>
                      <a:r>
                        <a:rPr lang="en-US" sz="1200"/>
                        <a:t>M</a:t>
                      </a:r>
                      <a:r>
                        <a:rPr lang="de-CH" sz="1200"/>
                        <a:t>AM link: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5750"/>
                  </a:ext>
                </a:extLst>
              </a:tr>
            </a:tbl>
          </a:graphicData>
        </a:graphic>
      </p:graphicFrame>
      <p:pic>
        <p:nvPicPr>
          <p:cNvPr id="8" name="Picture 7" descr="A close-up of a blue object&#10;&#10;Description automatically generated">
            <a:extLst>
              <a:ext uri="{FF2B5EF4-FFF2-40B4-BE49-F238E27FC236}">
                <a16:creationId xmlns:a16="http://schemas.microsoft.com/office/drawing/2014/main" id="{2FF90204-67E3-CC2C-171E-437B897E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171" y="2543498"/>
            <a:ext cx="1676400" cy="1351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33C0A4-FDDD-A0BB-1713-78BCD31EB183}"/>
              </a:ext>
            </a:extLst>
          </p:cNvPr>
          <p:cNvSpPr txBox="1"/>
          <p:nvPr/>
        </p:nvSpPr>
        <p:spPr>
          <a:xfrm>
            <a:off x="8224684" y="1406401"/>
            <a:ext cx="31094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Asset: The gift of hearing protection … custom-made earplugs for the water splasher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5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53E-1017-D3C9-6D2E-E7F2846D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Sleep </a:t>
            </a:r>
            <a:r>
              <a:rPr lang="en-US" dirty="0"/>
              <a:t>Serenity</a:t>
            </a:r>
            <a:r>
              <a:rPr lang="de-CH" dirty="0"/>
              <a:t> Choice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4DC4E-BF74-B069-7B48-971C6613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A86A-9653-4287-7BA7-ACC94B1F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dirty="0" smtClean="0"/>
              <a:t>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6E47A47-4046-7BA4-C8A8-156A889CA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92246"/>
              </p:ext>
            </p:extLst>
          </p:nvPr>
        </p:nvGraphicFramePr>
        <p:xfrm>
          <a:off x="658812" y="1592263"/>
          <a:ext cx="7243615" cy="30472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1726429700"/>
                    </a:ext>
                  </a:extLst>
                </a:gridCol>
                <a:gridCol w="5945757">
                  <a:extLst>
                    <a:ext uri="{9D8B030D-6E8A-4147-A177-3AD203B41FA5}">
                      <a16:colId xmlns:a16="http://schemas.microsoft.com/office/drawing/2014/main" val="346646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00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57720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Facebook </a:t>
                      </a:r>
                      <a:r>
                        <a:rPr lang="en-US" sz="1200" noProof="0" dirty="0" err="1">
                          <a:latin typeface="+mn-lt"/>
                        </a:rPr>
                        <a:t>BtBtC</a:t>
                      </a:r>
                      <a:endParaRPr lang="en-US" sz="12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Give the gift of a good night’s rest.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🌙💤 Add </a:t>
                      </a: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Serenity Choice™ Sleep to their stockings this holiday season.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Designed for a deeper rest, these ear plugs reduce the noise you might expect from a snoring, street noise and more. 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4168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Instagram reel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What’s the one gift everyone could use this holiday season? A good night’s rest, thanks to Serenity Choice™ Sleep!  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🌙💤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Designed for a deeper rest, these ear plugs reduce the noise you might expect from a snoring, street noise and more. 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904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r>
                        <a:rPr lang="en-US" sz="1200" noProof="0">
                          <a:latin typeface="+mn-lt"/>
                        </a:rPr>
                        <a:t>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Contact your clinic for more information.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885"/>
                  </a:ext>
                </a:extLst>
              </a:tr>
              <a:tr h="244011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M</a:t>
                      </a:r>
                      <a:r>
                        <a:rPr lang="de-CH" sz="1200">
                          <a:latin typeface="+mn-lt"/>
                        </a:rPr>
                        <a:t>AM link: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5750"/>
                  </a:ext>
                </a:extLst>
              </a:tr>
            </a:tbl>
          </a:graphicData>
        </a:graphic>
      </p:graphicFrame>
      <p:pic>
        <p:nvPicPr>
          <p:cNvPr id="8" name="Picture 7" descr="A box with a picture of a person sleeping&#10;&#10;Description automatically generated">
            <a:extLst>
              <a:ext uri="{FF2B5EF4-FFF2-40B4-BE49-F238E27FC236}">
                <a16:creationId xmlns:a16="http://schemas.microsoft.com/office/drawing/2014/main" id="{7BD27A29-54BC-2D59-CEAF-A523D8C6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961" y="2126028"/>
            <a:ext cx="1541191" cy="1961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93CFF1-B166-1F98-EB6C-303428ED8607}"/>
              </a:ext>
            </a:extLst>
          </p:cNvPr>
          <p:cNvSpPr txBox="1"/>
          <p:nvPr/>
        </p:nvSpPr>
        <p:spPr>
          <a:xfrm>
            <a:off x="8224684" y="1406401"/>
            <a:ext cx="310945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Asset: For the heavy sleeper – Serenity Choice Plus 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8865"/>
      </p:ext>
    </p:extLst>
  </p:cSld>
  <p:clrMapOvr>
    <a:masterClrMapping/>
  </p:clrMapOvr>
</p:sld>
</file>

<file path=ppt/theme/theme1.xml><?xml version="1.0" encoding="utf-8"?>
<a:theme xmlns:a="http://schemas.openxmlformats.org/drawingml/2006/main" name="Phonak">
  <a:themeElements>
    <a:clrScheme name="Phonak 2022">
      <a:dk1>
        <a:srgbClr val="000000"/>
      </a:dk1>
      <a:lt1>
        <a:srgbClr val="FFFFFF"/>
      </a:lt1>
      <a:dk2>
        <a:srgbClr val="403F38"/>
      </a:dk2>
      <a:lt2>
        <a:srgbClr val="F5F5F3"/>
      </a:lt2>
      <a:accent1>
        <a:srgbClr val="88BC07"/>
      </a:accent1>
      <a:accent2>
        <a:srgbClr val="004466"/>
      </a:accent2>
      <a:accent3>
        <a:srgbClr val="9D7CD0"/>
      </a:accent3>
      <a:accent4>
        <a:srgbClr val="32A48F"/>
      </a:accent4>
      <a:accent5>
        <a:srgbClr val="F4AF02"/>
      </a:accent5>
      <a:accent6>
        <a:srgbClr val="E1E1D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Phonak 2022">
        <a:dk1>
          <a:srgbClr val="000000"/>
        </a:dk1>
        <a:lt1>
          <a:srgbClr val="FFFFFF"/>
        </a:lt1>
        <a:dk2>
          <a:srgbClr val="403F38"/>
        </a:dk2>
        <a:lt2>
          <a:srgbClr val="F5F5F3"/>
        </a:lt2>
        <a:accent1>
          <a:srgbClr val="88BC07"/>
        </a:accent1>
        <a:accent2>
          <a:srgbClr val="004466"/>
        </a:accent2>
        <a:accent3>
          <a:srgbClr val="9D7CD0"/>
        </a:accent3>
        <a:accent4>
          <a:srgbClr val="32A48F"/>
        </a:accent4>
        <a:accent5>
          <a:srgbClr val="F4AF02"/>
        </a:accent5>
        <a:accent6>
          <a:srgbClr val="E1E1DE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Light">
      <a:srgbClr val="FFFFFF"/>
    </a:custClr>
    <a:custClr name="PH Green">
      <a:srgbClr val="88BC07"/>
    </a:custClr>
    <a:custClr name="PH accent">
      <a:srgbClr val="CFFB5E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PH Petrol 06">
      <a:srgbClr val="004466"/>
    </a:custClr>
    <a:custClr name="Add 01">
      <a:srgbClr val="9D7CD0"/>
    </a:custClr>
    <a:custClr name="Add 02">
      <a:srgbClr val="32A48F"/>
    </a:custClr>
    <a:custClr name="Add 03">
      <a:srgbClr val="F4AF02"/>
    </a:custClr>
    <a:custClr name="Highlight">
      <a:srgbClr val="E1E1DE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PH Petrol 01">
      <a:srgbClr val="CCE9F8"/>
    </a:custClr>
    <a:custClr name="PH Petrol 02">
      <a:srgbClr val="79C2E7"/>
    </a:custClr>
    <a:custClr name="PH Petrol 03">
      <a:srgbClr val="4BA7D4"/>
    </a:custClr>
    <a:custClr name="PH Petrol 04">
      <a:srgbClr val="2788B8"/>
    </a:custClr>
    <a:custClr name="PH Petrol 05">
      <a:srgbClr val="166A94"/>
    </a:custClr>
    <a:custClr name="PH Petrol 06">
      <a:srgbClr val="004466"/>
    </a:custClr>
    <a:custClr name="PH Petrol 07">
      <a:srgbClr val="013B58"/>
    </a:custClr>
    <a:custClr name="PH Petrol 08">
      <a:srgbClr val="00334D"/>
    </a:custClr>
    <a:custClr name="PH Petrol 09">
      <a:srgbClr val="022435"/>
    </a:custClr>
    <a:custClr name="Error">
      <a:srgbClr val="AE170F"/>
    </a:custClr>
  </a:custClrLst>
  <a:extLst>
    <a:ext uri="{05A4C25C-085E-4340-85A3-A5531E510DB2}">
      <thm15:themeFamily xmlns:thm15="http://schemas.microsoft.com/office/thememl/2012/main" name="PH_Template_PPT-GenericPlusRoger.pptx" id="{F15C7EAA-DFEF-401C-BC7E-7F714E27F06B}" vid="{3B4F5F80-A0FA-49B6-9A1E-AD4B073F44B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07CF9A7211E43B492F6FA3915504E" ma:contentTypeVersion="14" ma:contentTypeDescription="Create a new document." ma:contentTypeScope="" ma:versionID="010a3f5760b50b1c4f02c2a74dc85582">
  <xsd:schema xmlns:xsd="http://www.w3.org/2001/XMLSchema" xmlns:xs="http://www.w3.org/2001/XMLSchema" xmlns:p="http://schemas.microsoft.com/office/2006/metadata/properties" xmlns:ns2="6e876a5f-bd66-473b-aafd-9231454d4394" xmlns:ns3="8b50ee36-ba9f-4295-ad9a-a8156fe4f157" targetNamespace="http://schemas.microsoft.com/office/2006/metadata/properties" ma:root="true" ma:fieldsID="771607b5af40f3261f8a4151cd74a306" ns2:_="" ns3:_="">
    <xsd:import namespace="6e876a5f-bd66-473b-aafd-9231454d4394"/>
    <xsd:import namespace="8b50ee36-ba9f-4295-ad9a-a8156fe4f1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76a5f-bd66-473b-aafd-9231454d43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ecaaf5f-e1dd-443f-97b1-9276ea1b7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0ee36-ba9f-4295-ad9a-a8156fe4f1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178dd3f-b9e5-4dc2-bce7-72fee01ca759}" ma:internalName="TaxCatchAll" ma:showField="CatchAllData" ma:web="8b50ee36-ba9f-4295-ad9a-a8156fe4f1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876a5f-bd66-473b-aafd-9231454d4394">
      <Terms xmlns="http://schemas.microsoft.com/office/infopath/2007/PartnerControls"/>
    </lcf76f155ced4ddcb4097134ff3c332f>
    <SharedWithUsers xmlns="8b50ee36-ba9f-4295-ad9a-a8156fe4f157">
      <UserInfo>
        <DisplayName>Zador, Linda</DisplayName>
        <AccountId>53</AccountId>
        <AccountType/>
      </UserInfo>
      <UserInfo>
        <DisplayName>Rich, Stacey</DisplayName>
        <AccountId>6</AccountId>
        <AccountType/>
      </UserInfo>
    </SharedWithUsers>
    <TaxCatchAll xmlns="8b50ee36-ba9f-4295-ad9a-a8156fe4f15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F73AA3-8B01-40C5-BD71-A77FCBCE8E84}">
  <ds:schemaRefs>
    <ds:schemaRef ds:uri="6e876a5f-bd66-473b-aafd-9231454d4394"/>
    <ds:schemaRef ds:uri="8b50ee36-ba9f-4295-ad9a-a8156fe4f1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7B3371-6637-4D6B-978C-D1664AABDFD0}">
  <ds:schemaRefs>
    <ds:schemaRef ds:uri="6e876a5f-bd66-473b-aafd-9231454d4394"/>
    <ds:schemaRef ds:uri="8b50ee36-ba9f-4295-ad9a-a8156fe4f1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337882-FFD3-412B-AD22-6F54801E56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PH_Template_PPT-GenericPlusRoger</Template>
  <TotalTime>0</TotalTime>
  <Words>944</Words>
  <Application>Microsoft Office PowerPoint</Application>
  <PresentationFormat>Widescreen</PresentationFormat>
  <Paragraphs>127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 Symbol</vt:lpstr>
      <vt:lpstr>Wingdings</vt:lpstr>
      <vt:lpstr>Phonak</vt:lpstr>
      <vt:lpstr>Serenity Choice Christmas Gift Idea</vt:lpstr>
      <vt:lpstr>Overall Serenity Choice </vt:lpstr>
      <vt:lpstr>Music Serenity Choice </vt:lpstr>
      <vt:lpstr>Motosport Serenity Choice </vt:lpstr>
      <vt:lpstr>Work Serenity Choice </vt:lpstr>
      <vt:lpstr>Plus Fly Serenity Choice </vt:lpstr>
      <vt:lpstr>Custom Swim Serenity Choice </vt:lpstr>
      <vt:lpstr>Sleep Serenity Choice </vt:lpstr>
    </vt:vector>
  </TitlesOfParts>
  <Company>Sonova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 dolor sit amet, consectetur</dc:title>
  <dc:creator>Calefi Dias, Carolin</dc:creator>
  <cp:lastModifiedBy>Ozeken, Nikki</cp:lastModifiedBy>
  <cp:revision>20</cp:revision>
  <dcterms:created xsi:type="dcterms:W3CDTF">2023-07-25T15:35:28Z</dcterms:created>
  <dcterms:modified xsi:type="dcterms:W3CDTF">2024-10-08T00:16:56Z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MediaServiceImageTags">
    <vt:lpwstr/>
  </property>
  <property fmtid="{D5CDD505-2E9C-101B-9397-08002B2CF9AE}" pid="4" name="ContentTypeId">
    <vt:lpwstr>0x0101001E007CF9A7211E43B492F6FA3915504E</vt:lpwstr>
  </property>
</Properties>
</file>