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5" r:id="rId4"/>
  </p:sldMasterIdLst>
  <p:notesMasterIdLst>
    <p:notesMasterId r:id="rId9"/>
  </p:notesMasterIdLst>
  <p:handoutMasterIdLst>
    <p:handoutMasterId r:id="rId10"/>
  </p:handoutMasterIdLst>
  <p:sldIdLst>
    <p:sldId id="2147473225" r:id="rId5"/>
    <p:sldId id="336" r:id="rId6"/>
    <p:sldId id="371" r:id="rId7"/>
    <p:sldId id="396" r:id="rId8"/>
  </p:sldIdLst>
  <p:sldSz cx="12192000" cy="6858000"/>
  <p:notesSz cx="6858000" cy="9144000"/>
  <p:embeddedFontLst>
    <p:embeddedFont>
      <p:font typeface="Roboto Light" panose="02000000000000000000" pitchFamily="2" charset="0"/>
      <p:regular r:id="rId11"/>
      <p:italic r:id="rId12"/>
    </p:embeddedFont>
    <p:embeddedFont>
      <p:font typeface="Segoe UI Symbol" panose="020B0502040204020203" pitchFamily="34" charset="0"/>
      <p:regular r:id="rId13"/>
    </p:embeddedFont>
    <p:embeddedFont>
      <p:font typeface="Sennheiser Neue Regular" panose="00000500000000000000" charset="0"/>
      <p:regular r:id="rId14"/>
    </p:embeddedFont>
    <p:embeddedFont>
      <p:font typeface="Sennheiser Office" panose="020B0504020101010102" charset="0"/>
      <p:regular r:id="rId15"/>
      <p:bold r:id="rId16"/>
      <p:italic r:id="rId17"/>
      <p:boldItalic r:id="rId18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C320178-F3A5-427E-8813-D98A028F7A0D}">
          <p14:sldIdLst>
            <p14:sldId id="2147473225"/>
            <p14:sldId id="336"/>
            <p14:sldId id="371"/>
            <p14:sldId id="3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415" userDrawn="1">
          <p15:clr>
            <a:srgbClr val="A4A3A4"/>
          </p15:clr>
        </p15:guide>
        <p15:guide id="3" orient="horz" pos="3884" userDrawn="1">
          <p15:clr>
            <a:srgbClr val="A4A3A4"/>
          </p15:clr>
        </p15:guide>
        <p15:guide id="4" pos="6085" userDrawn="1">
          <p15:clr>
            <a:srgbClr val="A4A3A4"/>
          </p15:clr>
        </p15:guide>
        <p15:guide id="5" pos="7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93BB0D-CDBE-DC47-B76B-49403E4E098A}" name="Toth-Szabo, Eszter" initials="TE" userId="S::eszter.tothszabo@sonova.com::c54755e1-4562-4d01-bf1c-82b85a2df2e7" providerId="AD"/>
  <p188:author id="{C78BDF18-1B4C-02EE-E50C-7FBEDAD4685F}" name="Nieddu, Cristina" initials="NC" userId="S::cristina.nieddu@sonova.com::d8b423d7-3502-4d94-8628-06bfe7560d03" providerId="AD"/>
  <p188:author id="{8B6B268E-8847-9A12-9BA4-5F0187817303}" name="Zugaib Picasso, Cecilia" initials="CZ" userId="S::Cecilia.Zugaib@sonova.com::128baa75-4319-4455-a360-950808bf261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8CEB00-BB8D-4CFB-949D-DC4D9B064664}" v="17" dt="2025-04-09T16:06:20.9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240" autoAdjust="0"/>
  </p:normalViewPr>
  <p:slideViewPr>
    <p:cSldViewPr snapToGrid="0" showGuides="1">
      <p:cViewPr varScale="1">
        <p:scale>
          <a:sx n="95" d="100"/>
          <a:sy n="95" d="100"/>
        </p:scale>
        <p:origin x="114" y="732"/>
      </p:cViewPr>
      <p:guideLst>
        <p:guide orient="horz" pos="754"/>
        <p:guide pos="415"/>
        <p:guide orient="horz" pos="3884"/>
        <p:guide pos="6085"/>
        <p:guide pos="7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72F1FB-6EB7-4E5D-BAA7-AC23F8B401F7}" type="datetimeFigureOut">
              <a:rPr lang="de-DE" smtClean="0"/>
              <a:t>17.04.2025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BCBEEA-36C5-4789-900B-7840B832D04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6688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A9DE8-F0EE-4281-B048-76ED942F3380}" type="datetimeFigureOut">
              <a:rPr lang="de-DE" smtClean="0"/>
              <a:t>17.04.2025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3179D-710C-465C-AA59-C4A40AF8E00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3419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Sennheiser Office" panose="020B0504020101010102" pitchFamily="34" charset="0"/>
      <a:buChar char="►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58775" indent="-171450" algn="l" defTabSz="914400" rtl="0" eaLnBrk="1" latinLnBrk="0" hangingPunct="1">
      <a:buFont typeface="Sennheiser Office" panose="020B0504020101010102" pitchFamily="34" charset="0"/>
      <a:buChar char="–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539750" indent="-171450" algn="l" defTabSz="914400" rtl="0" eaLnBrk="1" latinLnBrk="0" hangingPunct="1">
      <a:buFont typeface="Sennheiser Office" panose="020B0504020101010102" pitchFamily="34" charset="0"/>
      <a:buChar char="–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719138" indent="-171450" algn="l" defTabSz="914400" rtl="0" eaLnBrk="1" latinLnBrk="0" hangingPunct="1">
      <a:buFont typeface="Sennheiser Office" panose="020B0504020101010102" pitchFamily="34" charset="0"/>
      <a:buChar char="–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898525" indent="-171450" algn="l" defTabSz="914400" rtl="0" eaLnBrk="1" latinLnBrk="0" hangingPunct="1">
      <a:buFont typeface="Sennheiser Office" panose="020B0504020101010102" pitchFamily="34" charset="0"/>
      <a:buChar char="–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31603" y="3867398"/>
            <a:ext cx="7128335" cy="2046040"/>
          </a:xfrm>
        </p:spPr>
        <p:txBody>
          <a:bodyPr anchor="t" anchorCtr="0"/>
          <a:lstStyle>
            <a:lvl1pPr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531603" y="3133030"/>
            <a:ext cx="7128335" cy="571302"/>
          </a:xfrm>
        </p:spPr>
        <p:txBody>
          <a:bodyPr anchor="b" anchorCtr="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900" cap="all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1" y="484535"/>
            <a:ext cx="684661" cy="51301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94" y="6230169"/>
            <a:ext cx="1188715" cy="1263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4B8A6C-7212-026F-DBA9-F62A5C27F337}"/>
              </a:ext>
            </a:extLst>
          </p:cNvPr>
          <p:cNvSpPr txBox="1"/>
          <p:nvPr userDrawn="1"/>
        </p:nvSpPr>
        <p:spPr>
          <a:xfrm>
            <a:off x="9624392" y="6240488"/>
            <a:ext cx="1908212" cy="1429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>
              <a:lnSpc>
                <a:spcPct val="110000"/>
              </a:lnSpc>
            </a:pPr>
            <a:r>
              <a:rPr lang="en-US" sz="900" spc="0" baseline="0" noProof="0">
                <a:solidFill>
                  <a:schemeClr val="bg1"/>
                </a:solidFill>
                <a:latin typeface="Sennheiser Neue Regular" panose="00000500000000000000" pitchFamily="50" charset="0"/>
              </a:rPr>
              <a:t>A brand licensed by Sonova</a:t>
            </a:r>
          </a:p>
        </p:txBody>
      </p:sp>
    </p:spTree>
    <p:extLst>
      <p:ext uri="{BB962C8B-B14F-4D97-AF65-F5344CB8AC3E}">
        <p14:creationId xmlns:p14="http://schemas.microsoft.com/office/powerpoint/2010/main" val="1221996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Picture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Bildplatzhalter 10"/>
          <p:cNvSpPr>
            <a:spLocks noGrp="1"/>
          </p:cNvSpPr>
          <p:nvPr>
            <p:ph type="pic" sz="quarter" idx="13"/>
          </p:nvPr>
        </p:nvSpPr>
        <p:spPr>
          <a:xfrm>
            <a:off x="658813" y="1233489"/>
            <a:ext cx="5293171" cy="3491655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58813" y="4815050"/>
            <a:ext cx="5293171" cy="1350799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050"/>
            </a:lvl1pPr>
            <a:lvl2pPr marL="222250" indent="0">
              <a:buNone/>
              <a:defRPr/>
            </a:lvl2pPr>
          </a:lstStyle>
          <a:p>
            <a:pPr lvl="0"/>
            <a:r>
              <a:rPr lang="en-US" noProof="0"/>
              <a:t>Bildunterschrift</a:t>
            </a:r>
          </a:p>
        </p:txBody>
      </p:sp>
      <p:sp>
        <p:nvSpPr>
          <p:cNvPr id="11" name="Bildplatzhalter 10"/>
          <p:cNvSpPr>
            <a:spLocks noGrp="1"/>
          </p:cNvSpPr>
          <p:nvPr>
            <p:ph type="pic" sz="quarter" idx="17"/>
          </p:nvPr>
        </p:nvSpPr>
        <p:spPr>
          <a:xfrm>
            <a:off x="6240017" y="1233489"/>
            <a:ext cx="5293172" cy="3491655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240017" y="4815050"/>
            <a:ext cx="5293171" cy="1350799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050"/>
            </a:lvl1pPr>
            <a:lvl2pPr marL="222250" indent="0">
              <a:buNone/>
              <a:defRPr/>
            </a:lvl2pPr>
          </a:lstStyle>
          <a:p>
            <a:pPr lvl="0"/>
            <a:r>
              <a:rPr lang="en-US" noProof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503543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Bildplatzhalter 10"/>
          <p:cNvSpPr>
            <a:spLocks noGrp="1"/>
          </p:cNvSpPr>
          <p:nvPr>
            <p:ph type="pic" sz="quarter" idx="13"/>
          </p:nvPr>
        </p:nvSpPr>
        <p:spPr>
          <a:xfrm>
            <a:off x="658813" y="1233489"/>
            <a:ext cx="3420963" cy="4679950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58813" y="6003183"/>
            <a:ext cx="3420963" cy="30613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050"/>
            </a:lvl1pPr>
            <a:lvl2pPr marL="222250" indent="0">
              <a:buNone/>
              <a:defRPr/>
            </a:lvl2pPr>
          </a:lstStyle>
          <a:p>
            <a:pPr lvl="0"/>
            <a:r>
              <a:rPr lang="en-US" noProof="0"/>
              <a:t>Bildunterschrift</a:t>
            </a:r>
          </a:p>
        </p:txBody>
      </p:sp>
      <p:sp>
        <p:nvSpPr>
          <p:cNvPr id="9" name="Bildplatzhalter 10"/>
          <p:cNvSpPr>
            <a:spLocks noGrp="1"/>
          </p:cNvSpPr>
          <p:nvPr>
            <p:ph type="pic" sz="quarter" idx="15"/>
          </p:nvPr>
        </p:nvSpPr>
        <p:spPr>
          <a:xfrm>
            <a:off x="4385519" y="1233489"/>
            <a:ext cx="3420963" cy="4679950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6" hasCustomPrompt="1"/>
          </p:nvPr>
        </p:nvSpPr>
        <p:spPr>
          <a:xfrm>
            <a:off x="4385519" y="6003183"/>
            <a:ext cx="3420963" cy="30613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050"/>
            </a:lvl1pPr>
            <a:lvl2pPr marL="222250" indent="0">
              <a:buNone/>
              <a:defRPr/>
            </a:lvl2pPr>
          </a:lstStyle>
          <a:p>
            <a:pPr lvl="0"/>
            <a:r>
              <a:rPr lang="en-US" noProof="0"/>
              <a:t>Bildunterschrift</a:t>
            </a:r>
          </a:p>
        </p:txBody>
      </p:sp>
      <p:sp>
        <p:nvSpPr>
          <p:cNvPr id="11" name="Bildplatzhalter 10"/>
          <p:cNvSpPr>
            <a:spLocks noGrp="1"/>
          </p:cNvSpPr>
          <p:nvPr>
            <p:ph type="pic" sz="quarter" idx="17"/>
          </p:nvPr>
        </p:nvSpPr>
        <p:spPr>
          <a:xfrm>
            <a:off x="8112225" y="1233489"/>
            <a:ext cx="3420963" cy="4679950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8112225" y="6003183"/>
            <a:ext cx="3420963" cy="30613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050"/>
            </a:lvl1pPr>
            <a:lvl2pPr marL="222250" indent="0">
              <a:buNone/>
              <a:defRPr/>
            </a:lvl2pPr>
          </a:lstStyle>
          <a:p>
            <a:pPr lvl="0"/>
            <a:r>
              <a:rPr lang="en-US" noProof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421065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 (dar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10"/>
          <p:cNvSpPr>
            <a:spLocks noGrp="1"/>
          </p:cNvSpPr>
          <p:nvPr>
            <p:ph type="pic" sz="quarter" idx="17"/>
          </p:nvPr>
        </p:nvSpPr>
        <p:spPr>
          <a:xfrm>
            <a:off x="8112225" y="0"/>
            <a:ext cx="4079775" cy="6857999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58815" y="1196751"/>
            <a:ext cx="7201382" cy="496909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19176" y="6444865"/>
            <a:ext cx="6841020" cy="188491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8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101188" y="500670"/>
            <a:ext cx="432000" cy="324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spcAft>
                <a:spcPts val="0"/>
              </a:spcAft>
              <a:buNone/>
              <a:defRPr sz="200"/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58813" y="425599"/>
            <a:ext cx="7201383" cy="771153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B153A449-7038-7765-2366-0792C14190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18752" y="6409651"/>
            <a:ext cx="1999234" cy="236883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de-CH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2783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 (b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10"/>
          <p:cNvSpPr>
            <a:spLocks noGrp="1"/>
          </p:cNvSpPr>
          <p:nvPr>
            <p:ph type="pic" sz="quarter" idx="17"/>
          </p:nvPr>
        </p:nvSpPr>
        <p:spPr>
          <a:xfrm>
            <a:off x="8112225" y="0"/>
            <a:ext cx="4079775" cy="6857999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58815" y="1196751"/>
            <a:ext cx="7201382" cy="496909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19176" y="6444865"/>
            <a:ext cx="6841020" cy="188491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8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101188" y="500670"/>
            <a:ext cx="432000" cy="324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spcAft>
                <a:spcPts val="0"/>
              </a:spcAft>
              <a:buNone/>
              <a:defRPr sz="200"/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58813" y="425599"/>
            <a:ext cx="7201383" cy="771153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4C40B112-DBC3-E80A-4FE8-BD3ED61667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18752" y="6409651"/>
            <a:ext cx="1999234" cy="236883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de-CH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0146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icture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658814" y="2780927"/>
            <a:ext cx="7093370" cy="3384923"/>
          </a:xfrm>
        </p:spPr>
        <p:txBody>
          <a:bodyPr numCol="2" spcCol="360000"/>
          <a:lstStyle>
            <a:lvl1pPr>
              <a:spcAft>
                <a:spcPts val="0"/>
              </a:spcAft>
              <a:defRPr sz="1200"/>
            </a:lvl1pPr>
            <a:lvl2pPr>
              <a:spcAft>
                <a:spcPts val="0"/>
              </a:spcAft>
              <a:defRPr sz="1200"/>
            </a:lvl2pPr>
            <a:lvl3pPr>
              <a:spcAft>
                <a:spcPts val="0"/>
              </a:spcAft>
              <a:defRPr sz="1200"/>
            </a:lvl3pPr>
            <a:lvl4pPr>
              <a:spcAft>
                <a:spcPts val="0"/>
              </a:spcAft>
              <a:defRPr sz="1200"/>
            </a:lvl4pPr>
            <a:lvl5pPr>
              <a:spcAft>
                <a:spcPts val="0"/>
              </a:spcAft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8813" y="425599"/>
            <a:ext cx="7093371" cy="771153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58814" y="1196752"/>
            <a:ext cx="7093370" cy="1440159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Bildplatzhalter 10"/>
          <p:cNvSpPr>
            <a:spLocks noGrp="1"/>
          </p:cNvSpPr>
          <p:nvPr>
            <p:ph type="pic" sz="quarter" idx="17"/>
          </p:nvPr>
        </p:nvSpPr>
        <p:spPr>
          <a:xfrm>
            <a:off x="8112225" y="1233489"/>
            <a:ext cx="3420963" cy="4679950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1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8112225" y="6003183"/>
            <a:ext cx="3420963" cy="30613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050"/>
            </a:lvl1pPr>
            <a:lvl2pPr marL="222250" indent="0">
              <a:buNone/>
              <a:defRPr/>
            </a:lvl2pPr>
          </a:lstStyle>
          <a:p>
            <a:pPr lvl="0"/>
            <a:r>
              <a:rPr lang="en-US" noProof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659617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10"/>
          <p:cNvSpPr>
            <a:spLocks noGrp="1"/>
          </p:cNvSpPr>
          <p:nvPr>
            <p:ph type="pic" sz="quarter" idx="13"/>
          </p:nvPr>
        </p:nvSpPr>
        <p:spPr>
          <a:xfrm>
            <a:off x="0" y="1520825"/>
            <a:ext cx="12191999" cy="5337175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9DAAAF7D-91D7-83CC-568D-054046858B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18752" y="6409651"/>
            <a:ext cx="1999234" cy="236883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de-CH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6871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Big Picture (dar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10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1999" cy="6858000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101188" y="500670"/>
            <a:ext cx="432000" cy="324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spcAft>
                <a:spcPts val="0"/>
              </a:spcAft>
              <a:buNone/>
              <a:defRPr sz="200"/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5E3A87D1-5358-BD93-B428-6D9BEC6114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18752" y="6409651"/>
            <a:ext cx="1999234" cy="236883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de-CH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29126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Big Picture (br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10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1999" cy="6858000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1101188" y="500670"/>
            <a:ext cx="432000" cy="324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spcAft>
                <a:spcPts val="0"/>
              </a:spcAft>
              <a:buNone/>
              <a:defRPr sz="200"/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9C1E121B-0774-5017-40FB-F0054D84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618752" y="6409651"/>
            <a:ext cx="1999234" cy="236883"/>
          </a:xfr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</a:lstStyle>
          <a:p>
            <a:pPr lvl="0"/>
            <a:r>
              <a:rPr lang="de-CH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061530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58815" y="1196751"/>
            <a:ext cx="9001124" cy="4969099"/>
          </a:xfrm>
        </p:spPr>
        <p:txBody>
          <a:bodyPr/>
          <a:lstStyle>
            <a:lvl1pPr marL="1885950" indent="-188595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  <a:tabLst>
                <a:tab pos="2600325" algn="l"/>
              </a:tabLst>
              <a:defRPr sz="2000"/>
            </a:lvl1pPr>
            <a:lvl2pPr marL="2066925" indent="-179388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Sennheiser Office" panose="00000500000000000000" pitchFamily="50" charset="0"/>
              <a:buChar char="►"/>
              <a:defRPr sz="2000"/>
            </a:lvl2pPr>
            <a:lvl3pPr marL="2238375" indent="-1778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2000"/>
            </a:lvl3pPr>
            <a:lvl4pPr marL="2419350" indent="-179388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2000"/>
            </a:lvl4pPr>
            <a:lvl5pPr marL="2600325" indent="-18891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sz="20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5243312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8813" y="434319"/>
            <a:ext cx="9001125" cy="5731531"/>
          </a:xfrm>
        </p:spPr>
        <p:txBody>
          <a:bodyPr/>
          <a:lstStyle>
            <a:lvl1pPr>
              <a:lnSpc>
                <a:spcPct val="95000"/>
              </a:lnSpc>
              <a:defRPr sz="2700" b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623458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8777971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8813" y="434319"/>
            <a:ext cx="9001125" cy="799169"/>
          </a:xfrm>
        </p:spPr>
        <p:txBody>
          <a:bodyPr/>
          <a:lstStyle>
            <a:lvl1pPr>
              <a:lnSpc>
                <a:spcPct val="95000"/>
              </a:lnSpc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4113076"/>
            <a:ext cx="9001125" cy="2088232"/>
          </a:xfrm>
        </p:spPr>
        <p:txBody>
          <a:bodyPr anchor="b"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  <a:lvl2pPr marL="222250" indent="0">
              <a:buNone/>
              <a:defRPr/>
            </a:lvl2pPr>
          </a:lstStyle>
          <a:p>
            <a:pPr lvl="0"/>
            <a:r>
              <a:rPr lang="en-US" noProof="0"/>
              <a:t>Contact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188" y="500670"/>
            <a:ext cx="432000" cy="3236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ACC8BF-08E4-9A58-064F-E01A1C42D9BD}"/>
              </a:ext>
            </a:extLst>
          </p:cNvPr>
          <p:cNvSpPr txBox="1"/>
          <p:nvPr userDrawn="1"/>
        </p:nvSpPr>
        <p:spPr>
          <a:xfrm>
            <a:off x="9624392" y="6435308"/>
            <a:ext cx="1908212" cy="1429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>
              <a:lnSpc>
                <a:spcPct val="110000"/>
              </a:lnSpc>
            </a:pPr>
            <a:r>
              <a:rPr lang="en-US" sz="900" spc="0" baseline="0" noProof="0">
                <a:solidFill>
                  <a:schemeClr val="bg1"/>
                </a:solidFill>
                <a:latin typeface="Sennheiser Neue Regular" panose="00000500000000000000" pitchFamily="50" charset="0"/>
              </a:rPr>
              <a:t>A brand licensed by Sonova</a:t>
            </a:r>
          </a:p>
        </p:txBody>
      </p:sp>
    </p:spTree>
    <p:extLst>
      <p:ext uri="{BB962C8B-B14F-4D97-AF65-F5344CB8AC3E}">
        <p14:creationId xmlns:p14="http://schemas.microsoft.com/office/powerpoint/2010/main" val="40732546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5DB9D7-2559-468D-A3AB-FDCFA00B7B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Titel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5D0BA506-B2AF-4860-87C2-5838B2D52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3600938A-377D-46DC-9CEE-22805093B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ABA92-B65E-42F5-BB28-73DA50746AE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platzhalter 10">
            <a:extLst>
              <a:ext uri="{FF2B5EF4-FFF2-40B4-BE49-F238E27FC236}">
                <a16:creationId xmlns:a16="http://schemas.microsoft.com/office/drawing/2014/main" id="{57783CB5-8D44-4FB4-8BCB-740D96A510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8"/>
            <a:ext cx="4645025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700"/>
              </a:spcBef>
              <a:buNone/>
              <a:defRPr sz="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</p:spTree>
    <p:extLst>
      <p:ext uri="{BB962C8B-B14F-4D97-AF65-F5344CB8AC3E}">
        <p14:creationId xmlns:p14="http://schemas.microsoft.com/office/powerpoint/2010/main" val="25398741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992966-A211-4F6E-9170-972BCF45C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7094" y="411864"/>
            <a:ext cx="8569324" cy="890921"/>
          </a:xfrm>
        </p:spPr>
        <p:txBody>
          <a:bodyPr/>
          <a:lstStyle>
            <a:lvl1pPr>
              <a:defRPr/>
            </a:lvl1pPr>
          </a:lstStyle>
          <a:p>
            <a:r>
              <a:rPr kumimoji="0" lang="en-US" sz="19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Title</a:t>
            </a:r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010953-3546-4290-BA6D-D7F662A3F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592DEC-4CF7-48F6-B4FE-D0061E31B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468167" y="4767263"/>
            <a:ext cx="546098" cy="20716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de-DE"/>
            </a:defPPr>
            <a:lvl1pPr marL="0" algn="r" defTabSz="685800" rtl="0" eaLnBrk="1" latinLnBrk="0" hangingPunct="1"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A6ABA92-B65E-42F5-BB28-73DA50746AE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platzhalter 10">
            <a:extLst>
              <a:ext uri="{FF2B5EF4-FFF2-40B4-BE49-F238E27FC236}">
                <a16:creationId xmlns:a16="http://schemas.microsoft.com/office/drawing/2014/main" id="{118141C0-89EC-42CD-BA93-5E6EF0A30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02655" y="1979169"/>
            <a:ext cx="10451145" cy="3708400"/>
          </a:xfrm>
        </p:spPr>
        <p:txBody>
          <a:bodyPr/>
          <a:lstStyle>
            <a:lvl1pPr marL="0" indent="0">
              <a:lnSpc>
                <a:spcPts val="844"/>
              </a:lnSpc>
              <a:spcBef>
                <a:spcPts val="422"/>
              </a:spcBef>
              <a:buNone/>
              <a:defRPr sz="675"/>
            </a:lvl1pPr>
            <a:lvl2pPr marL="113906" indent="-113906">
              <a:lnSpc>
                <a:spcPts val="844"/>
              </a:lnSpc>
              <a:spcBef>
                <a:spcPts val="422"/>
              </a:spcBef>
              <a:defRPr sz="675"/>
            </a:lvl2pPr>
            <a:lvl3pPr marL="227813" indent="-113906">
              <a:lnSpc>
                <a:spcPts val="844"/>
              </a:lnSpc>
              <a:spcBef>
                <a:spcPts val="422"/>
              </a:spcBef>
              <a:defRPr sz="675"/>
            </a:lvl3pPr>
            <a:lvl4pPr marL="341719" indent="-113906">
              <a:lnSpc>
                <a:spcPts val="844"/>
              </a:lnSpc>
              <a:spcBef>
                <a:spcPts val="422"/>
              </a:spcBef>
              <a:defRPr sz="675"/>
            </a:lvl4pPr>
            <a:lvl5pPr marL="455625" indent="-113906">
              <a:lnSpc>
                <a:spcPts val="844"/>
              </a:lnSpc>
              <a:spcBef>
                <a:spcPts val="422"/>
              </a:spcBef>
              <a:defRPr sz="675"/>
            </a:lvl5pPr>
          </a:lstStyle>
          <a:p>
            <a:pPr marL="202500" marR="0" lvl="0" indent="-202500" algn="l" defTabSz="685800" rtl="0" eaLnBrk="1" fontAlgn="auto" latinLnBrk="0" hangingPunct="1">
              <a:lnSpc>
                <a:spcPts val="1500"/>
              </a:lnSpc>
              <a:spcBef>
                <a:spcPts val="750"/>
              </a:spcBef>
              <a:spcAft>
                <a:spcPts val="0"/>
              </a:spcAft>
              <a:buClr>
                <a:srgbClr val="88BC07"/>
              </a:buClr>
              <a:buSzTx/>
              <a:buFont typeface="Segoe UI Symbol" panose="020B0502040204020203" pitchFamily="34" charset="0"/>
              <a:buChar char="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Text</a:t>
            </a:r>
          </a:p>
          <a:p>
            <a:pPr marL="405000" marR="0" lvl="1" indent="-202500" algn="l" defTabSz="685800" rtl="0" eaLnBrk="1" fontAlgn="auto" latinLnBrk="0" hangingPunct="1">
              <a:lnSpc>
                <a:spcPts val="1500"/>
              </a:lnSpc>
              <a:spcBef>
                <a:spcPts val="750"/>
              </a:spcBef>
              <a:spcAft>
                <a:spcPts val="0"/>
              </a:spcAft>
              <a:buClr>
                <a:srgbClr val="88BC07"/>
              </a:buClr>
              <a:buSzTx/>
              <a:buFont typeface="Segoe UI Symbol" panose="020B0502040204020203" pitchFamily="34" charset="0"/>
              <a:buChar char=""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Zweite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Ebene</a:t>
            </a:r>
          </a:p>
          <a:p>
            <a:pPr marL="607500" marR="0" lvl="2" indent="-202500" algn="l" defTabSz="685800" rtl="0" eaLnBrk="1" fontAlgn="auto" latinLnBrk="0" hangingPunct="1">
              <a:lnSpc>
                <a:spcPts val="1500"/>
              </a:lnSpc>
              <a:spcBef>
                <a:spcPts val="750"/>
              </a:spcBef>
              <a:spcAft>
                <a:spcPts val="0"/>
              </a:spcAft>
              <a:buClr>
                <a:srgbClr val="88BC07"/>
              </a:buClr>
              <a:buSzTx/>
              <a:buFont typeface="Segoe UI Symbol" panose="020B0502040204020203" pitchFamily="34" charset="0"/>
              <a:buChar char=""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Dritte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Ebene</a:t>
            </a:r>
          </a:p>
          <a:p>
            <a:pPr marL="810000" marR="0" lvl="3" indent="-202500" algn="l" defTabSz="685800" rtl="0" eaLnBrk="1" fontAlgn="auto" latinLnBrk="0" hangingPunct="1">
              <a:lnSpc>
                <a:spcPts val="1500"/>
              </a:lnSpc>
              <a:spcBef>
                <a:spcPts val="750"/>
              </a:spcBef>
              <a:spcAft>
                <a:spcPts val="0"/>
              </a:spcAft>
              <a:buClr>
                <a:srgbClr val="88BC07"/>
              </a:buClr>
              <a:buSzTx/>
              <a:buFont typeface="Segoe UI Symbol" panose="020B0502040204020203" pitchFamily="34" charset="0"/>
              <a:buChar char=""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Vierte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Ebene</a:t>
            </a:r>
          </a:p>
          <a:p>
            <a:pPr marL="1012500" marR="0" lvl="4" indent="-202500" algn="l" defTabSz="685800" rtl="0" eaLnBrk="1" fontAlgn="auto" latinLnBrk="0" hangingPunct="1">
              <a:lnSpc>
                <a:spcPts val="1500"/>
              </a:lnSpc>
              <a:spcBef>
                <a:spcPts val="750"/>
              </a:spcBef>
              <a:spcAft>
                <a:spcPts val="0"/>
              </a:spcAft>
              <a:buClr>
                <a:srgbClr val="88BC07"/>
              </a:buClr>
              <a:buSzTx/>
              <a:buFont typeface="Segoe UI Symbol" panose="020B0502040204020203" pitchFamily="34" charset="0"/>
              <a:buChar char=""/>
              <a:tabLst/>
              <a:defRPr/>
            </a:pPr>
            <a:r>
              <a:rPr kumimoji="0" lang="en-US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Fünfte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Ebene</a:t>
            </a:r>
          </a:p>
          <a:p>
            <a:pPr lvl="4"/>
            <a:endParaRPr lang="en-US"/>
          </a:p>
        </p:txBody>
      </p:sp>
      <p:sp>
        <p:nvSpPr>
          <p:cNvPr id="8" name="Textplatzhalter 10">
            <a:extLst>
              <a:ext uri="{FF2B5EF4-FFF2-40B4-BE49-F238E27FC236}">
                <a16:creationId xmlns:a16="http://schemas.microsoft.com/office/drawing/2014/main" id="{D2E6454E-A614-4C69-92F1-E39A343A20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8813" y="6129339"/>
            <a:ext cx="4645026" cy="503237"/>
          </a:xfrm>
        </p:spPr>
        <p:txBody>
          <a:bodyPr bIns="25200" anchor="b" anchorCtr="0"/>
          <a:lstStyle>
            <a:lvl1pPr marL="0" indent="0">
              <a:lnSpc>
                <a:spcPct val="100000"/>
              </a:lnSpc>
              <a:spcBef>
                <a:spcPts val="296"/>
              </a:spcBef>
              <a:buNone/>
              <a:defRPr sz="338" b="1"/>
            </a:lvl1pPr>
            <a:lvl2pPr marL="192881" indent="0">
              <a:buNone/>
              <a:defRPr/>
            </a:lvl2pPr>
            <a:lvl3pPr marL="385763" indent="0">
              <a:buNone/>
              <a:defRPr/>
            </a:lvl3pPr>
            <a:lvl4pPr marL="578644" indent="0">
              <a:buNone/>
              <a:defRPr/>
            </a:lvl4pPr>
            <a:lvl5pPr marL="771525" indent="0">
              <a:buNone/>
              <a:defRPr/>
            </a:lvl5pPr>
          </a:lstStyle>
          <a:p>
            <a:pPr lvl="0"/>
            <a:r>
              <a:rPr lang="en-US"/>
              <a:t>*Source here</a:t>
            </a:r>
          </a:p>
        </p:txBody>
      </p:sp>
      <p:sp>
        <p:nvSpPr>
          <p:cNvPr id="4" name="Freihandform: Form 6">
            <a:extLst>
              <a:ext uri="{FF2B5EF4-FFF2-40B4-BE49-F238E27FC236}">
                <a16:creationId xmlns:a16="http://schemas.microsoft.com/office/drawing/2014/main" id="{EF615EA6-F38A-F348-A1CF-141570D8D038}"/>
              </a:ext>
            </a:extLst>
          </p:cNvPr>
          <p:cNvSpPr/>
          <p:nvPr userDrawn="1"/>
        </p:nvSpPr>
        <p:spPr>
          <a:xfrm>
            <a:off x="1" y="625271"/>
            <a:ext cx="470569" cy="394869"/>
          </a:xfrm>
          <a:custGeom>
            <a:avLst/>
            <a:gdLst>
              <a:gd name="connsiteX0" fmla="*/ 2378 w 434378"/>
              <a:gd name="connsiteY0" fmla="*/ 0 h 864000"/>
              <a:gd name="connsiteX1" fmla="*/ 434378 w 434378"/>
              <a:gd name="connsiteY1" fmla="*/ 432000 h 864000"/>
              <a:gd name="connsiteX2" fmla="*/ 2378 w 434378"/>
              <a:gd name="connsiteY2" fmla="*/ 864000 h 864000"/>
              <a:gd name="connsiteX3" fmla="*/ 0 w 434378"/>
              <a:gd name="connsiteY3" fmla="*/ 863760 h 864000"/>
              <a:gd name="connsiteX4" fmla="*/ 0 w 434378"/>
              <a:gd name="connsiteY4" fmla="*/ 240 h 86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78" h="864000">
                <a:moveTo>
                  <a:pt x="2378" y="0"/>
                </a:moveTo>
                <a:cubicBezTo>
                  <a:pt x="240965" y="0"/>
                  <a:pt x="434378" y="193413"/>
                  <a:pt x="434378" y="432000"/>
                </a:cubicBezTo>
                <a:cubicBezTo>
                  <a:pt x="434378" y="670587"/>
                  <a:pt x="240965" y="864000"/>
                  <a:pt x="2378" y="864000"/>
                </a:cubicBezTo>
                <a:lnTo>
                  <a:pt x="0" y="863760"/>
                </a:lnTo>
                <a:lnTo>
                  <a:pt x="0" y="240"/>
                </a:lnTo>
                <a:close/>
              </a:path>
            </a:pathLst>
          </a:custGeom>
          <a:solidFill>
            <a:srgbClr val="88B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3982828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grey)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76625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 (blu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82BCA0A-7ABF-4912-BC59-85D880278D01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188" y="500670"/>
            <a:ext cx="432000" cy="3236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66E0F5-17BB-B61E-7D29-7C1B48EF175B}"/>
              </a:ext>
            </a:extLst>
          </p:cNvPr>
          <p:cNvSpPr txBox="1"/>
          <p:nvPr userDrawn="1"/>
        </p:nvSpPr>
        <p:spPr>
          <a:xfrm>
            <a:off x="9624392" y="6435308"/>
            <a:ext cx="1908212" cy="1429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>
              <a:lnSpc>
                <a:spcPct val="110000"/>
              </a:lnSpc>
            </a:pPr>
            <a:r>
              <a:rPr lang="en-US" sz="900" spc="0" baseline="0" noProof="0">
                <a:solidFill>
                  <a:schemeClr val="bg1"/>
                </a:solidFill>
                <a:latin typeface="Sennheiser Neue Regular" panose="00000500000000000000" pitchFamily="50" charset="0"/>
              </a:rPr>
              <a:t>A brand licensed by Sonova</a:t>
            </a:r>
          </a:p>
        </p:txBody>
      </p:sp>
    </p:spTree>
    <p:extLst>
      <p:ext uri="{BB962C8B-B14F-4D97-AF65-F5344CB8AC3E}">
        <p14:creationId xmlns:p14="http://schemas.microsoft.com/office/powerpoint/2010/main" val="2726193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(2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658814" y="3142945"/>
            <a:ext cx="9001124" cy="3022905"/>
          </a:xfrm>
        </p:spPr>
        <p:txBody>
          <a:bodyPr numCol="2" spcCol="360000"/>
          <a:lstStyle>
            <a:lvl1pPr>
              <a:spcAft>
                <a:spcPts val="0"/>
              </a:spcAft>
              <a:defRPr sz="1200"/>
            </a:lvl1pPr>
            <a:lvl2pPr>
              <a:spcAft>
                <a:spcPts val="0"/>
              </a:spcAft>
              <a:defRPr sz="1200"/>
            </a:lvl2pPr>
            <a:lvl3pPr>
              <a:spcAft>
                <a:spcPts val="0"/>
              </a:spcAft>
              <a:defRPr sz="1200"/>
            </a:lvl3pPr>
            <a:lvl4pPr>
              <a:spcAft>
                <a:spcPts val="0"/>
              </a:spcAft>
              <a:defRPr sz="1200"/>
            </a:lvl4pPr>
            <a:lvl5pPr>
              <a:spcAft>
                <a:spcPts val="0"/>
              </a:spcAft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58814" y="1196752"/>
            <a:ext cx="9001124" cy="1838343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460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(3 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658814" y="1223703"/>
            <a:ext cx="10874374" cy="4942148"/>
          </a:xfrm>
        </p:spPr>
        <p:txBody>
          <a:bodyPr numCol="3" spcCol="360000"/>
          <a:lstStyle>
            <a:lvl1pPr>
              <a:spcAft>
                <a:spcPts val="0"/>
              </a:spcAft>
              <a:defRPr sz="1200"/>
            </a:lvl1pPr>
            <a:lvl2pPr>
              <a:spcAft>
                <a:spcPts val="0"/>
              </a:spcAft>
              <a:defRPr sz="1200"/>
            </a:lvl2pPr>
            <a:lvl3pPr>
              <a:spcAft>
                <a:spcPts val="0"/>
              </a:spcAft>
              <a:defRPr sz="1200"/>
            </a:lvl3pPr>
            <a:lvl4pPr>
              <a:spcAft>
                <a:spcPts val="0"/>
              </a:spcAft>
              <a:defRPr sz="1200"/>
            </a:lvl4pPr>
            <a:lvl5pPr>
              <a:spcAft>
                <a:spcPts val="0"/>
              </a:spcAft>
              <a:defRPr sz="12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33955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096022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06180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Picture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‹#›</a:t>
            </a:fld>
            <a:endParaRPr lang="en-US" noProof="0"/>
          </a:p>
        </p:txBody>
      </p:sp>
      <p:sp>
        <p:nvSpPr>
          <p:cNvPr id="7" name="Bildplatzhalter 10"/>
          <p:cNvSpPr>
            <a:spLocks noGrp="1"/>
          </p:cNvSpPr>
          <p:nvPr>
            <p:ph type="pic" sz="quarter" idx="13"/>
          </p:nvPr>
        </p:nvSpPr>
        <p:spPr>
          <a:xfrm>
            <a:off x="658813" y="1233489"/>
            <a:ext cx="7147669" cy="4679950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58813" y="6003183"/>
            <a:ext cx="7147669" cy="30613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050"/>
            </a:lvl1pPr>
            <a:lvl2pPr marL="222250" indent="0">
              <a:buNone/>
              <a:defRPr/>
            </a:lvl2pPr>
          </a:lstStyle>
          <a:p>
            <a:pPr lvl="0"/>
            <a:r>
              <a:rPr lang="en-US" noProof="0"/>
              <a:t>Bildunterschrift</a:t>
            </a:r>
          </a:p>
        </p:txBody>
      </p:sp>
      <p:sp>
        <p:nvSpPr>
          <p:cNvPr id="11" name="Bildplatzhalter 10"/>
          <p:cNvSpPr>
            <a:spLocks noGrp="1"/>
          </p:cNvSpPr>
          <p:nvPr>
            <p:ph type="pic" sz="quarter" idx="17"/>
          </p:nvPr>
        </p:nvSpPr>
        <p:spPr>
          <a:xfrm>
            <a:off x="8112225" y="1233489"/>
            <a:ext cx="3420963" cy="4679950"/>
          </a:xfrm>
          <a:solidFill>
            <a:schemeClr val="accent3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8112225" y="6003183"/>
            <a:ext cx="3420963" cy="306137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1050"/>
            </a:lvl1pPr>
            <a:lvl2pPr marL="222250" indent="0">
              <a:buNone/>
              <a:defRPr/>
            </a:lvl2pPr>
          </a:lstStyle>
          <a:p>
            <a:pPr lvl="0"/>
            <a:r>
              <a:rPr lang="en-US" noProof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803328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58813" y="425599"/>
            <a:ext cx="9001125" cy="77115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8815" y="1196753"/>
            <a:ext cx="9001124" cy="49690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/>
              <a:t>Formatvorlagen des Textmasters bearbeiten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019436" y="6444865"/>
            <a:ext cx="8640502" cy="18849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900">
                <a:solidFill>
                  <a:schemeClr val="accent1"/>
                </a:solidFill>
                <a:latin typeface="+mj-lt"/>
              </a:defRPr>
            </a:lvl1pPr>
          </a:lstStyle>
          <a:p>
            <a:endParaRPr lang="en-US" noProof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8814" y="6444865"/>
            <a:ext cx="360362" cy="18849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900">
                <a:solidFill>
                  <a:schemeClr val="accent1"/>
                </a:solidFill>
                <a:latin typeface="+mj-lt"/>
              </a:defRPr>
            </a:lvl1pPr>
          </a:lstStyle>
          <a:p>
            <a:fld id="{982BCA0A-7ABF-4912-BC59-85D880278D01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0556" y="500670"/>
            <a:ext cx="432632" cy="324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ED14E5-DFD1-956F-6CD9-A6E017AC324A}"/>
              </a:ext>
            </a:extLst>
          </p:cNvPr>
          <p:cNvSpPr txBox="1"/>
          <p:nvPr userDrawn="1"/>
        </p:nvSpPr>
        <p:spPr>
          <a:xfrm>
            <a:off x="9624392" y="6435308"/>
            <a:ext cx="1908212" cy="1429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>
              <a:lnSpc>
                <a:spcPct val="110000"/>
              </a:lnSpc>
            </a:pPr>
            <a:r>
              <a:rPr lang="en-US" sz="900" spc="0" baseline="0" noProof="0">
                <a:solidFill>
                  <a:schemeClr val="tx1"/>
                </a:solidFill>
                <a:latin typeface="Sennheiser Neue Regular" panose="00000500000000000000" pitchFamily="50" charset="0"/>
              </a:rPr>
              <a:t>A brand licensed by Sonova</a:t>
            </a:r>
          </a:p>
        </p:txBody>
      </p:sp>
    </p:spTree>
    <p:extLst>
      <p:ext uri="{BB962C8B-B14F-4D97-AF65-F5344CB8AC3E}">
        <p14:creationId xmlns:p14="http://schemas.microsoft.com/office/powerpoint/2010/main" val="3455648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7" r:id="rId4"/>
    <p:sldLayoutId id="2147483670" r:id="rId5"/>
    <p:sldLayoutId id="2147483671" r:id="rId6"/>
    <p:sldLayoutId id="2147483676" r:id="rId7"/>
    <p:sldLayoutId id="2147483655" r:id="rId8"/>
    <p:sldLayoutId id="2147483663" r:id="rId9"/>
    <p:sldLayoutId id="2147483672" r:id="rId10"/>
    <p:sldLayoutId id="2147483662" r:id="rId11"/>
    <p:sldLayoutId id="2147483664" r:id="rId12"/>
    <p:sldLayoutId id="2147483668" r:id="rId13"/>
    <p:sldLayoutId id="2147483673" r:id="rId14"/>
    <p:sldLayoutId id="2147483665" r:id="rId15"/>
    <p:sldLayoutId id="2147483666" r:id="rId16"/>
    <p:sldLayoutId id="2147483669" r:id="rId17"/>
    <p:sldLayoutId id="2147483658" r:id="rId18"/>
    <p:sldLayoutId id="2147483667" r:id="rId19"/>
    <p:sldLayoutId id="2147483674" r:id="rId20"/>
    <p:sldLayoutId id="2147483677" r:id="rId21"/>
    <p:sldLayoutId id="2147483678" r:id="rId22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Clr>
          <a:schemeClr val="accent1"/>
        </a:buClr>
        <a:buFont typeface="Sennheiser Office" panose="020B0504020101010102" pitchFamily="34" charset="0"/>
        <a:buChar char="►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0850" indent="-228600" algn="l" defTabSz="914400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Clr>
          <a:schemeClr val="accent1"/>
        </a:buClr>
        <a:buFont typeface="Sennheiser Office" panose="020B0504020101010102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57225" indent="-206375" algn="l" defTabSz="914400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Clr>
          <a:schemeClr val="accent1"/>
        </a:buClr>
        <a:buFont typeface="Sennheiser Office" panose="020B0504020101010102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895350" indent="-228600" algn="l" defTabSz="914400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Clr>
          <a:schemeClr val="accent1"/>
        </a:buClr>
        <a:buFont typeface="Sennheiser Office" panose="020B0504020101010102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14425" indent="-219075" algn="l" defTabSz="914400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Clr>
          <a:schemeClr val="accent1"/>
        </a:buClr>
        <a:buFont typeface="Sennheiser Office" panose="020B0504020101010102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2" userDrawn="1">
          <p15:clr>
            <a:srgbClr val="F26B43"/>
          </p15:clr>
        </p15:guide>
        <p15:guide id="2" pos="415" userDrawn="1">
          <p15:clr>
            <a:srgbClr val="F26B43"/>
          </p15:clr>
        </p15:guide>
        <p15:guide id="3" pos="7265" userDrawn="1">
          <p15:clr>
            <a:srgbClr val="F26B43"/>
          </p15:clr>
        </p15:guide>
        <p15:guide id="5" orient="horz" pos="3884" userDrawn="1">
          <p15:clr>
            <a:srgbClr val="F26B43"/>
          </p15:clr>
        </p15:guide>
        <p15:guide id="6" pos="6085" userDrawn="1">
          <p15:clr>
            <a:srgbClr val="F26B43"/>
          </p15:clr>
        </p15:guide>
        <p15:guide id="9" orient="horz" pos="77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F12C7-246E-3343-E0D4-30F3C79451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2025</a:t>
            </a:r>
            <a:r>
              <a:rPr lang="hu-HU" dirty="0"/>
              <a:t>/</a:t>
            </a:r>
            <a:r>
              <a:rPr lang="en-US" dirty="0"/>
              <a:t>26 Promotional Campaign:</a:t>
            </a:r>
            <a:br>
              <a:rPr lang="hu-HU" dirty="0"/>
            </a:br>
            <a:r>
              <a:rPr lang="en-US" dirty="0"/>
              <a:t>Mother’s Day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343B39-83D5-A5C6-B1B5-7E90FD05E3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Digital assets</a:t>
            </a:r>
          </a:p>
        </p:txBody>
      </p:sp>
    </p:spTree>
    <p:extLst>
      <p:ext uri="{BB962C8B-B14F-4D97-AF65-F5344CB8AC3E}">
        <p14:creationId xmlns:p14="http://schemas.microsoft.com/office/powerpoint/2010/main" val="3912285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Sennheiser Hearing – TV </a:t>
            </a:r>
            <a:r>
              <a:rPr lang="en-CA" dirty="0"/>
              <a:t>L</a:t>
            </a:r>
            <a:r>
              <a:rPr lang="hu-HU" dirty="0"/>
              <a:t>istening </a:t>
            </a:r>
            <a:r>
              <a:rPr lang="en-CA" dirty="0"/>
              <a:t>P</a:t>
            </a:r>
            <a:r>
              <a:rPr lang="en-US" dirty="0" err="1"/>
              <a:t>ortfolio</a:t>
            </a:r>
            <a:r>
              <a:rPr lang="en-US" dirty="0"/>
              <a:t> </a:t>
            </a: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674380" y="6484345"/>
            <a:ext cx="8640502" cy="18849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echteck 17">
            <a:extLst>
              <a:ext uri="{FF2B5EF4-FFF2-40B4-BE49-F238E27FC236}">
                <a16:creationId xmlns:a16="http://schemas.microsoft.com/office/drawing/2014/main" id="{00A460B5-900C-8997-D808-2C00A3919FCF}"/>
              </a:ext>
            </a:extLst>
          </p:cNvPr>
          <p:cNvSpPr/>
          <p:nvPr/>
        </p:nvSpPr>
        <p:spPr>
          <a:xfrm>
            <a:off x="664376" y="2393592"/>
            <a:ext cx="1102153" cy="3248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FLAGSHIP</a:t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Best</a:t>
            </a:r>
          </a:p>
        </p:txBody>
      </p:sp>
      <p:sp>
        <p:nvSpPr>
          <p:cNvPr id="13" name="Rechteck 17">
            <a:extLst>
              <a:ext uri="{FF2B5EF4-FFF2-40B4-BE49-F238E27FC236}">
                <a16:creationId xmlns:a16="http://schemas.microsoft.com/office/drawing/2014/main" id="{8E47482F-C79C-CFA5-62E7-A5BFB8221D82}"/>
              </a:ext>
            </a:extLst>
          </p:cNvPr>
          <p:cNvSpPr/>
          <p:nvPr/>
        </p:nvSpPr>
        <p:spPr>
          <a:xfrm>
            <a:off x="664376" y="3841685"/>
            <a:ext cx="1102153" cy="3248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PREMIUM</a:t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Better</a:t>
            </a:r>
          </a:p>
        </p:txBody>
      </p:sp>
      <p:sp>
        <p:nvSpPr>
          <p:cNvPr id="15" name="Rechteck 17">
            <a:extLst>
              <a:ext uri="{FF2B5EF4-FFF2-40B4-BE49-F238E27FC236}">
                <a16:creationId xmlns:a16="http://schemas.microsoft.com/office/drawing/2014/main" id="{EFDE36AE-4DDA-D9CB-5E0E-25B9DDFAC241}"/>
              </a:ext>
            </a:extLst>
          </p:cNvPr>
          <p:cNvSpPr/>
          <p:nvPr/>
        </p:nvSpPr>
        <p:spPr>
          <a:xfrm>
            <a:off x="664376" y="5225981"/>
            <a:ext cx="1102153" cy="3248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1000" b="1" dirty="0">
                <a:solidFill>
                  <a:srgbClr val="414141"/>
                </a:solidFill>
                <a:latin typeface="Sennheiser Office"/>
              </a:rPr>
              <a:t>ENTRY</a:t>
            </a:r>
            <a:b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Good</a:t>
            </a:r>
          </a:p>
        </p:txBody>
      </p:sp>
      <p:sp>
        <p:nvSpPr>
          <p:cNvPr id="16" name="Rechteck 14">
            <a:extLst>
              <a:ext uri="{FF2B5EF4-FFF2-40B4-BE49-F238E27FC236}">
                <a16:creationId xmlns:a16="http://schemas.microsoft.com/office/drawing/2014/main" id="{CB512634-9F90-0F26-3FF5-DF973BC723E7}"/>
              </a:ext>
            </a:extLst>
          </p:cNvPr>
          <p:cNvSpPr/>
          <p:nvPr/>
        </p:nvSpPr>
        <p:spPr>
          <a:xfrm>
            <a:off x="1453970" y="3023676"/>
            <a:ext cx="1369245" cy="341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RS 195-U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  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nnheiser Office"/>
              <a:ea typeface="+mn-ea"/>
              <a:cs typeface="+mn-cs"/>
            </a:endParaRPr>
          </a:p>
        </p:txBody>
      </p:sp>
      <p:sp>
        <p:nvSpPr>
          <p:cNvPr id="17" name="Rechteck 14">
            <a:extLst>
              <a:ext uri="{FF2B5EF4-FFF2-40B4-BE49-F238E27FC236}">
                <a16:creationId xmlns:a16="http://schemas.microsoft.com/office/drawing/2014/main" id="{B29DB305-CA05-1DA2-9A96-42F0DDDC4FE9}"/>
              </a:ext>
            </a:extLst>
          </p:cNvPr>
          <p:cNvSpPr/>
          <p:nvPr/>
        </p:nvSpPr>
        <p:spPr>
          <a:xfrm>
            <a:off x="4184620" y="4450000"/>
            <a:ext cx="1620007" cy="341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FLEX 5000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nnheiser Office"/>
              <a:ea typeface="+mn-ea"/>
              <a:cs typeface="+mn-cs"/>
            </a:endParaRPr>
          </a:p>
        </p:txBody>
      </p:sp>
      <p:sp>
        <p:nvSpPr>
          <p:cNvPr id="19" name="Rechteck 14">
            <a:extLst>
              <a:ext uri="{FF2B5EF4-FFF2-40B4-BE49-F238E27FC236}">
                <a16:creationId xmlns:a16="http://schemas.microsoft.com/office/drawing/2014/main" id="{B325D049-5A0F-C71B-CA26-3101A0C454D0}"/>
              </a:ext>
            </a:extLst>
          </p:cNvPr>
          <p:cNvSpPr/>
          <p:nvPr/>
        </p:nvSpPr>
        <p:spPr>
          <a:xfrm>
            <a:off x="4427317" y="2978598"/>
            <a:ext cx="1307593" cy="341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RS 5200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 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nnheiser Office" panose="020B0504020101010102" pitchFamily="34" charset="0"/>
              <a:ea typeface="+mn-ea"/>
              <a:cs typeface="+mn-cs"/>
            </a:endParaRPr>
          </a:p>
        </p:txBody>
      </p:sp>
      <p:sp>
        <p:nvSpPr>
          <p:cNvPr id="20" name="Rechteck 14">
            <a:extLst>
              <a:ext uri="{FF2B5EF4-FFF2-40B4-BE49-F238E27FC236}">
                <a16:creationId xmlns:a16="http://schemas.microsoft.com/office/drawing/2014/main" id="{BC6DB5D7-F888-58AB-DED3-C87794C8A4E2}"/>
              </a:ext>
            </a:extLst>
          </p:cNvPr>
          <p:cNvSpPr/>
          <p:nvPr/>
        </p:nvSpPr>
        <p:spPr>
          <a:xfrm>
            <a:off x="4303085" y="5635451"/>
            <a:ext cx="1383076" cy="3411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RS 2000 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nnheiser Office" panose="020B0504020101010102" pitchFamily="34" charset="0"/>
              <a:ea typeface="+mn-ea"/>
              <a:cs typeface="+mn-cs"/>
            </a:endParaRPr>
          </a:p>
        </p:txBody>
      </p:sp>
      <p:pic>
        <p:nvPicPr>
          <p:cNvPr id="21" name="Grafik 2">
            <a:extLst>
              <a:ext uri="{FF2B5EF4-FFF2-40B4-BE49-F238E27FC236}">
                <a16:creationId xmlns:a16="http://schemas.microsoft.com/office/drawing/2014/main" id="{76DB0567-F6E6-91B2-9EE2-6D07D9514F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6016" y="1992715"/>
            <a:ext cx="822960" cy="982980"/>
          </a:xfrm>
          <a:prstGeom prst="rect">
            <a:avLst/>
          </a:prstGeom>
        </p:spPr>
      </p:pic>
      <p:pic>
        <p:nvPicPr>
          <p:cNvPr id="22" name="Grafik 2">
            <a:extLst>
              <a:ext uri="{FF2B5EF4-FFF2-40B4-BE49-F238E27FC236}">
                <a16:creationId xmlns:a16="http://schemas.microsoft.com/office/drawing/2014/main" id="{CC61AE82-07AD-7967-B411-827270EE7E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14" t="-12499" r="-5814" b="-12499"/>
          <a:stretch/>
        </p:blipFill>
        <p:spPr>
          <a:xfrm>
            <a:off x="4263103" y="3473384"/>
            <a:ext cx="1463040" cy="914400"/>
          </a:xfrm>
          <a:prstGeom prst="rect">
            <a:avLst/>
          </a:prstGeom>
        </p:spPr>
      </p:pic>
      <p:pic>
        <p:nvPicPr>
          <p:cNvPr id="24" name="Grafik 2">
            <a:extLst>
              <a:ext uri="{FF2B5EF4-FFF2-40B4-BE49-F238E27FC236}">
                <a16:creationId xmlns:a16="http://schemas.microsoft.com/office/drawing/2014/main" id="{ADFC528E-8A3F-73C5-D807-C15E06B14C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45" t="-6736" r="-5945" b="-6736"/>
          <a:stretch/>
        </p:blipFill>
        <p:spPr>
          <a:xfrm>
            <a:off x="4263103" y="2029960"/>
            <a:ext cx="1463040" cy="914400"/>
          </a:xfrm>
          <a:prstGeom prst="rect">
            <a:avLst/>
          </a:prstGeom>
        </p:spPr>
      </p:pic>
      <p:pic>
        <p:nvPicPr>
          <p:cNvPr id="25" name="Grafik 2">
            <a:extLst>
              <a:ext uri="{FF2B5EF4-FFF2-40B4-BE49-F238E27FC236}">
                <a16:creationId xmlns:a16="http://schemas.microsoft.com/office/drawing/2014/main" id="{FDB0ADDB-4F77-2E86-C596-EB18B48926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45" t="-6736" r="-5945" b="-6736"/>
          <a:stretch/>
        </p:blipFill>
        <p:spPr>
          <a:xfrm>
            <a:off x="4263103" y="4791119"/>
            <a:ext cx="1463040" cy="914400"/>
          </a:xfrm>
          <a:prstGeom prst="rect">
            <a:avLst/>
          </a:prstGeom>
        </p:spPr>
      </p:pic>
      <p:sp>
        <p:nvSpPr>
          <p:cNvPr id="26" name="Rechteck 14">
            <a:extLst>
              <a:ext uri="{FF2B5EF4-FFF2-40B4-BE49-F238E27FC236}">
                <a16:creationId xmlns:a16="http://schemas.microsoft.com/office/drawing/2014/main" id="{748594A6-170C-807E-BA54-DA724C27D294}"/>
              </a:ext>
            </a:extLst>
          </p:cNvPr>
          <p:cNvSpPr/>
          <p:nvPr/>
        </p:nvSpPr>
        <p:spPr>
          <a:xfrm>
            <a:off x="5813225" y="4450000"/>
            <a:ext cx="1620007" cy="34657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Set 860*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nnheiser Office"/>
              <a:ea typeface="+mn-ea"/>
              <a:cs typeface="+mn-cs"/>
            </a:endParaRPr>
          </a:p>
        </p:txBody>
      </p:sp>
      <p:sp>
        <p:nvSpPr>
          <p:cNvPr id="27" name="Rechteck 14">
            <a:extLst>
              <a:ext uri="{FF2B5EF4-FFF2-40B4-BE49-F238E27FC236}">
                <a16:creationId xmlns:a16="http://schemas.microsoft.com/office/drawing/2014/main" id="{BE3A88BB-B579-B321-FBE1-768E89FD3CD1}"/>
              </a:ext>
            </a:extLst>
          </p:cNvPr>
          <p:cNvSpPr/>
          <p:nvPr/>
        </p:nvSpPr>
        <p:spPr>
          <a:xfrm>
            <a:off x="5917830" y="2966017"/>
            <a:ext cx="1307593" cy="34657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Set 880*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 </a:t>
            </a:r>
            <a:endParaRPr kumimoji="0" lang="hu-HU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nnheiser Office"/>
              <a:ea typeface="+mn-ea"/>
              <a:cs typeface="+mn-cs"/>
            </a:endParaRPr>
          </a:p>
        </p:txBody>
      </p:sp>
      <p:pic>
        <p:nvPicPr>
          <p:cNvPr id="28" name="Grafik 2">
            <a:extLst>
              <a:ext uri="{FF2B5EF4-FFF2-40B4-BE49-F238E27FC236}">
                <a16:creationId xmlns:a16="http://schemas.microsoft.com/office/drawing/2014/main" id="{C110680C-ACDA-4860-A1CB-2A1519EF11D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2" t="3077" r="9822" b="3077"/>
          <a:stretch/>
        </p:blipFill>
        <p:spPr>
          <a:xfrm>
            <a:off x="5809720" y="3473384"/>
            <a:ext cx="1463040" cy="914400"/>
          </a:xfrm>
          <a:prstGeom prst="rect">
            <a:avLst/>
          </a:prstGeom>
        </p:spPr>
      </p:pic>
      <p:pic>
        <p:nvPicPr>
          <p:cNvPr id="29" name="Grafik 2">
            <a:extLst>
              <a:ext uri="{FF2B5EF4-FFF2-40B4-BE49-F238E27FC236}">
                <a16:creationId xmlns:a16="http://schemas.microsoft.com/office/drawing/2014/main" id="{2C88898E-66D1-311E-94D8-97EA9C73F86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7" r="13818" b="8467"/>
          <a:stretch/>
        </p:blipFill>
        <p:spPr>
          <a:xfrm>
            <a:off x="5809720" y="2029960"/>
            <a:ext cx="1463040" cy="914400"/>
          </a:xfrm>
          <a:prstGeom prst="rect">
            <a:avLst/>
          </a:prstGeom>
        </p:spPr>
      </p:pic>
      <p:sp>
        <p:nvSpPr>
          <p:cNvPr id="30" name="Rechteck 14">
            <a:extLst>
              <a:ext uri="{FF2B5EF4-FFF2-40B4-BE49-F238E27FC236}">
                <a16:creationId xmlns:a16="http://schemas.microsoft.com/office/drawing/2014/main" id="{4EDE5F30-74CB-B620-2131-8E151968F7B8}"/>
              </a:ext>
            </a:extLst>
          </p:cNvPr>
          <p:cNvSpPr/>
          <p:nvPr/>
        </p:nvSpPr>
        <p:spPr>
          <a:xfrm>
            <a:off x="1830848" y="1490563"/>
            <a:ext cx="1657759" cy="25987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WIRELESS</a:t>
            </a:r>
            <a:br>
              <a:rPr lang="hu-HU" sz="800" spc="300" dirty="0">
                <a:solidFill>
                  <a:prstClr val="black"/>
                </a:solidFill>
                <a:latin typeface="Sennheiser Office"/>
              </a:rPr>
            </a:br>
            <a:r>
              <a:rPr kumimoji="0" lang="hu-HU" sz="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TV</a:t>
            </a:r>
            <a:r>
              <a:rPr kumimoji="0" lang="en-US" sz="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 HEADBAND</a:t>
            </a:r>
          </a:p>
        </p:txBody>
      </p:sp>
      <p:sp>
        <p:nvSpPr>
          <p:cNvPr id="31" name="Rechteck 14">
            <a:extLst>
              <a:ext uri="{FF2B5EF4-FFF2-40B4-BE49-F238E27FC236}">
                <a16:creationId xmlns:a16="http://schemas.microsoft.com/office/drawing/2014/main" id="{A04901CE-A190-09C3-73E4-1B1F60324EC4}"/>
              </a:ext>
            </a:extLst>
          </p:cNvPr>
          <p:cNvSpPr/>
          <p:nvPr/>
        </p:nvSpPr>
        <p:spPr>
          <a:xfrm>
            <a:off x="3925291" y="1469736"/>
            <a:ext cx="3610059" cy="25987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WIRELESS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TV </a:t>
            </a:r>
            <a:r>
              <a:rPr kumimoji="0" lang="en-US" sz="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STE</a:t>
            </a:r>
            <a:r>
              <a:rPr kumimoji="0" lang="hu-HU" sz="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T</a:t>
            </a:r>
            <a:r>
              <a:rPr kumimoji="0" lang="en-US" sz="8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HOSETS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11B3CCE-34AF-A3F6-9FEF-AFAD3464B7E1}"/>
              </a:ext>
            </a:extLst>
          </p:cNvPr>
          <p:cNvSpPr/>
          <p:nvPr/>
        </p:nvSpPr>
        <p:spPr>
          <a:xfrm>
            <a:off x="1574478" y="1842653"/>
            <a:ext cx="9043043" cy="4090037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pic>
        <p:nvPicPr>
          <p:cNvPr id="33" name="Picture 4">
            <a:extLst>
              <a:ext uri="{FF2B5EF4-FFF2-40B4-BE49-F238E27FC236}">
                <a16:creationId xmlns:a16="http://schemas.microsoft.com/office/drawing/2014/main" id="{4E2B6D1D-3FBF-59C9-27BE-55C49C2D9F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" t="-184" r="-1901" b="15835"/>
          <a:stretch/>
        </p:blipFill>
        <p:spPr bwMode="auto">
          <a:xfrm>
            <a:off x="9314882" y="1901434"/>
            <a:ext cx="1253717" cy="110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Rechteck 14">
            <a:extLst>
              <a:ext uri="{FF2B5EF4-FFF2-40B4-BE49-F238E27FC236}">
                <a16:creationId xmlns:a16="http://schemas.microsoft.com/office/drawing/2014/main" id="{01D386A9-DC08-6B1E-63DC-80508C3B160E}"/>
              </a:ext>
            </a:extLst>
          </p:cNvPr>
          <p:cNvSpPr/>
          <p:nvPr/>
        </p:nvSpPr>
        <p:spPr>
          <a:xfrm>
            <a:off x="9212559" y="3068678"/>
            <a:ext cx="1579935" cy="34657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ConC400**</a:t>
            </a:r>
          </a:p>
          <a:p>
            <a:pPr algn="ctr">
              <a:lnSpc>
                <a:spcPct val="110000"/>
              </a:lnSpc>
              <a:defRPr/>
            </a:pPr>
            <a:endParaRPr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nnheiser Office" panose="020B0504020101010102" pitchFamily="34" charset="0"/>
            </a:endParaRPr>
          </a:p>
        </p:txBody>
      </p:sp>
      <p:sp>
        <p:nvSpPr>
          <p:cNvPr id="35" name="Rechteck 14">
            <a:extLst>
              <a:ext uri="{FF2B5EF4-FFF2-40B4-BE49-F238E27FC236}">
                <a16:creationId xmlns:a16="http://schemas.microsoft.com/office/drawing/2014/main" id="{F3FC56CF-1023-2E6A-61C5-F52F3BD0FA13}"/>
              </a:ext>
            </a:extLst>
          </p:cNvPr>
          <p:cNvSpPr/>
          <p:nvPr/>
        </p:nvSpPr>
        <p:spPr>
          <a:xfrm>
            <a:off x="7656181" y="3061556"/>
            <a:ext cx="1311706" cy="45781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TVS 200</a:t>
            </a:r>
            <a:r>
              <a:rPr kumimoji="0" lang="hu-HU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 Set</a:t>
            </a:r>
            <a:r>
              <a:rPr kumimoji="0" lang="en-CA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*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srgbClr val="0095D5"/>
              </a:solidFill>
              <a:effectLst/>
              <a:uLnTx/>
              <a:uFillTx/>
              <a:latin typeface="Sennheiser Office"/>
              <a:ea typeface="+mn-ea"/>
              <a:cs typeface="+mn-cs"/>
            </a:endParaRPr>
          </a:p>
          <a:p>
            <a:pPr algn="ctr">
              <a:lnSpc>
                <a:spcPct val="110000"/>
              </a:lnSpc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6" name="Picture 2">
            <a:extLst>
              <a:ext uri="{FF2B5EF4-FFF2-40B4-BE49-F238E27FC236}">
                <a16:creationId xmlns:a16="http://schemas.microsoft.com/office/drawing/2014/main" id="{521B760E-7AF0-46DE-C5A9-F0D3FAA75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396" y="2192849"/>
            <a:ext cx="851669" cy="69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7">
            <a:extLst>
              <a:ext uri="{FF2B5EF4-FFF2-40B4-BE49-F238E27FC236}">
                <a16:creationId xmlns:a16="http://schemas.microsoft.com/office/drawing/2014/main" id="{B8D9261A-E233-1207-5684-687356CDD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212" y="2122542"/>
            <a:ext cx="600672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">
            <a:extLst>
              <a:ext uri="{FF2B5EF4-FFF2-40B4-BE49-F238E27FC236}">
                <a16:creationId xmlns:a16="http://schemas.microsoft.com/office/drawing/2014/main" id="{F2A5216F-3E16-C684-E26A-8EF9D198E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874" y="2624923"/>
            <a:ext cx="66501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Rechteck 14">
            <a:extLst>
              <a:ext uri="{FF2B5EF4-FFF2-40B4-BE49-F238E27FC236}">
                <a16:creationId xmlns:a16="http://schemas.microsoft.com/office/drawing/2014/main" id="{B96A2099-AB68-36D6-5EE0-DE7678017F29}"/>
              </a:ext>
            </a:extLst>
          </p:cNvPr>
          <p:cNvSpPr/>
          <p:nvPr/>
        </p:nvSpPr>
        <p:spPr>
          <a:xfrm>
            <a:off x="7857698" y="6150350"/>
            <a:ext cx="2220377" cy="1244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800" dirty="0">
                <a:latin typeface="Sennheiser Office"/>
              </a:rPr>
              <a:t>*</a:t>
            </a:r>
            <a:r>
              <a:rPr lang="hu-HU" sz="800" dirty="0">
                <a:latin typeface="Sennheiser Office"/>
              </a:rPr>
              <a:t>HCP exclusive products</a:t>
            </a:r>
            <a:endParaRPr kumimoji="0" lang="en-US" sz="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nnheiser Office" panose="020B0504020101010102" pitchFamily="34" charset="0"/>
              <a:ea typeface="+mn-ea"/>
              <a:cs typeface="+mn-cs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12F4488-9B71-4D38-705C-FC069C79DC5F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2657" t="5705" r="25514" b="18338"/>
          <a:stretch/>
        </p:blipFill>
        <p:spPr>
          <a:xfrm>
            <a:off x="2756676" y="1957619"/>
            <a:ext cx="727420" cy="1066057"/>
          </a:xfrm>
          <a:prstGeom prst="rect">
            <a:avLst/>
          </a:prstGeom>
        </p:spPr>
      </p:pic>
      <p:sp>
        <p:nvSpPr>
          <p:cNvPr id="42" name="Rechteck 14">
            <a:extLst>
              <a:ext uri="{FF2B5EF4-FFF2-40B4-BE49-F238E27FC236}">
                <a16:creationId xmlns:a16="http://schemas.microsoft.com/office/drawing/2014/main" id="{8EEB6EBF-6A2C-8865-9374-A8A75A5BECE1}"/>
              </a:ext>
            </a:extLst>
          </p:cNvPr>
          <p:cNvSpPr/>
          <p:nvPr/>
        </p:nvSpPr>
        <p:spPr>
          <a:xfrm>
            <a:off x="2465072" y="3023676"/>
            <a:ext cx="1369245" cy="5188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b="1" dirty="0">
                <a:solidFill>
                  <a:srgbClr val="0095D5"/>
                </a:solidFill>
                <a:latin typeface="Sennheiser Office"/>
              </a:rPr>
              <a:t>HDR 195</a:t>
            </a:r>
            <a:br>
              <a:rPr lang="hu-HU" sz="1050" b="1" dirty="0">
                <a:solidFill>
                  <a:srgbClr val="0095D5"/>
                </a:solidFill>
                <a:latin typeface="Sennheiser Office"/>
              </a:rPr>
            </a:br>
            <a:r>
              <a:rPr lang="hu-HU" sz="1050" b="1" dirty="0">
                <a:solidFill>
                  <a:srgbClr val="0095D5"/>
                </a:solidFill>
                <a:latin typeface="Sennheiser Office"/>
              </a:rPr>
              <a:t>(2nd </a:t>
            </a:r>
            <a:r>
              <a:rPr lang="hu-HU" sz="1050" b="1" dirty="0" err="1">
                <a:solidFill>
                  <a:srgbClr val="0095D5"/>
                </a:solidFill>
                <a:latin typeface="Sennheiser Office"/>
              </a:rPr>
              <a:t>receiver</a:t>
            </a:r>
            <a:r>
              <a:rPr lang="hu-HU" sz="1050" b="1" dirty="0">
                <a:solidFill>
                  <a:srgbClr val="0095D5"/>
                </a:solidFill>
                <a:latin typeface="Sennheiser Office"/>
              </a:rPr>
              <a:t>)</a:t>
            </a:r>
            <a:endParaRPr kumimoji="0" lang="en-US" sz="1050" b="1" i="0" u="none" strike="noStrike" kern="1200" cap="none" spc="0" normalizeH="0" baseline="0" noProof="0" dirty="0">
              <a:ln>
                <a:noFill/>
              </a:ln>
              <a:solidFill>
                <a:srgbClr val="0095D5"/>
              </a:solidFill>
              <a:effectLst/>
              <a:uLnTx/>
              <a:uFillTx/>
              <a:latin typeface="Sennheiser Office"/>
              <a:ea typeface="+mn-ea"/>
              <a:cs typeface="+mn-cs"/>
            </a:endParaRPr>
          </a:p>
          <a:p>
            <a:pPr algn="ctr">
              <a:lnSpc>
                <a:spcPct val="110000"/>
              </a:lnSpc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95D5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 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nnheiser Office"/>
              <a:ea typeface="+mn-ea"/>
              <a:cs typeface="+mn-cs"/>
            </a:endParaRPr>
          </a:p>
        </p:txBody>
      </p:sp>
      <p:sp>
        <p:nvSpPr>
          <p:cNvPr id="43" name="Rechteck 14">
            <a:extLst>
              <a:ext uri="{FF2B5EF4-FFF2-40B4-BE49-F238E27FC236}">
                <a16:creationId xmlns:a16="http://schemas.microsoft.com/office/drawing/2014/main" id="{FC76EF01-4FEC-17F1-8ABD-3D12E10C7F92}"/>
              </a:ext>
            </a:extLst>
          </p:cNvPr>
          <p:cNvSpPr/>
          <p:nvPr/>
        </p:nvSpPr>
        <p:spPr>
          <a:xfrm>
            <a:off x="9212560" y="6154861"/>
            <a:ext cx="1404962" cy="1244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sz="800" dirty="0">
                <a:latin typeface="Sennheiser Office"/>
              </a:rPr>
              <a:t>**Until stocks last</a:t>
            </a:r>
            <a:endParaRPr kumimoji="0" lang="en-US" sz="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nnheiser Office" panose="020B0504020101010102" pitchFamily="34" charset="0"/>
              <a:ea typeface="+mn-ea"/>
              <a:cs typeface="+mn-cs"/>
            </a:endParaRPr>
          </a:p>
        </p:txBody>
      </p:sp>
      <p:sp>
        <p:nvSpPr>
          <p:cNvPr id="44" name="Rechteck 14">
            <a:extLst>
              <a:ext uri="{FF2B5EF4-FFF2-40B4-BE49-F238E27FC236}">
                <a16:creationId xmlns:a16="http://schemas.microsoft.com/office/drawing/2014/main" id="{44E45DD5-3B3E-97A6-58EA-7372BCFBFD5A}"/>
              </a:ext>
            </a:extLst>
          </p:cNvPr>
          <p:cNvSpPr/>
          <p:nvPr/>
        </p:nvSpPr>
        <p:spPr>
          <a:xfrm>
            <a:off x="6541240" y="5986719"/>
            <a:ext cx="4311012" cy="1244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ennheiser Office"/>
                <a:ea typeface="+mn-ea"/>
                <a:cs typeface="+mn-cs"/>
              </a:rPr>
              <a:t>Note: All the above products can be used for every campaign depending on the GC 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nnheiser Office" panose="020B0504020101010102" pitchFamily="34" charset="0"/>
              <a:ea typeface="+mn-ea"/>
              <a:cs typeface="+mn-cs"/>
            </a:endParaRPr>
          </a:p>
        </p:txBody>
      </p:sp>
      <p:sp>
        <p:nvSpPr>
          <p:cNvPr id="45" name="Rechteck 14">
            <a:extLst>
              <a:ext uri="{FF2B5EF4-FFF2-40B4-BE49-F238E27FC236}">
                <a16:creationId xmlns:a16="http://schemas.microsoft.com/office/drawing/2014/main" id="{6C61F3AC-97B4-E4EA-77D8-EEAC8ADB0365}"/>
              </a:ext>
            </a:extLst>
          </p:cNvPr>
          <p:cNvSpPr/>
          <p:nvPr/>
        </p:nvSpPr>
        <p:spPr>
          <a:xfrm>
            <a:off x="6102946" y="1421409"/>
            <a:ext cx="5788573" cy="3248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0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TRUE </a:t>
            </a:r>
            <a:r>
              <a:rPr kumimoji="0" lang="en-US" sz="10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WIRELES</a:t>
            </a:r>
            <a:r>
              <a:rPr kumimoji="0" lang="hu-HU" sz="10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S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sz="1000" spc="300" dirty="0">
                <a:solidFill>
                  <a:prstClr val="black"/>
                </a:solidFill>
                <a:latin typeface="Sennheiser Office"/>
              </a:rPr>
              <a:t>ENHANCED HEARING</a:t>
            </a:r>
            <a:endParaRPr kumimoji="0" lang="en-US" sz="1000" b="0" i="0" u="none" strike="noStrike" kern="1200" cap="none" spc="3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nnheiser Office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93C6D7E-129A-819B-6D01-F7BB76E037CE}"/>
              </a:ext>
            </a:extLst>
          </p:cNvPr>
          <p:cNvSpPr/>
          <p:nvPr/>
        </p:nvSpPr>
        <p:spPr>
          <a:xfrm>
            <a:off x="9412065" y="2094034"/>
            <a:ext cx="1025269" cy="938385"/>
          </a:xfrm>
          <a:prstGeom prst="rect">
            <a:avLst/>
          </a:prstGeom>
          <a:solidFill>
            <a:schemeClr val="bg1">
              <a:lumMod val="65000"/>
              <a:alpha val="76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hu-HU" sz="900" dirty="0" err="1">
                <a:solidFill>
                  <a:schemeClr val="bg1"/>
                </a:solidFill>
              </a:rPr>
              <a:t>Until</a:t>
            </a:r>
            <a:r>
              <a:rPr lang="hu-HU" sz="900" dirty="0">
                <a:solidFill>
                  <a:schemeClr val="bg1"/>
                </a:solidFill>
              </a:rPr>
              <a:t> </a:t>
            </a:r>
            <a:r>
              <a:rPr lang="hu-HU" sz="900" dirty="0" err="1">
                <a:solidFill>
                  <a:schemeClr val="bg1"/>
                </a:solidFill>
              </a:rPr>
              <a:t>stock</a:t>
            </a:r>
            <a:r>
              <a:rPr lang="hu-HU" sz="900" dirty="0">
                <a:solidFill>
                  <a:schemeClr val="bg1"/>
                </a:solidFill>
              </a:rPr>
              <a:t> last*</a:t>
            </a:r>
            <a:endParaRPr lang="en-AU" sz="900" dirty="0" err="1">
              <a:solidFill>
                <a:schemeClr val="bg1"/>
              </a:solidFill>
            </a:endParaRPr>
          </a:p>
        </p:txBody>
      </p:sp>
      <p:cxnSp>
        <p:nvCxnSpPr>
          <p:cNvPr id="47" name="Gerader Verbinder 19">
            <a:extLst>
              <a:ext uri="{FF2B5EF4-FFF2-40B4-BE49-F238E27FC236}">
                <a16:creationId xmlns:a16="http://schemas.microsoft.com/office/drawing/2014/main" id="{7E191879-C3EC-A78D-1990-37AB684B169F}"/>
              </a:ext>
            </a:extLst>
          </p:cNvPr>
          <p:cNvCxnSpPr>
            <a:cxnSpLocks/>
          </p:cNvCxnSpPr>
          <p:nvPr/>
        </p:nvCxnSpPr>
        <p:spPr>
          <a:xfrm>
            <a:off x="3834317" y="2046533"/>
            <a:ext cx="0" cy="3658986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19">
            <a:extLst>
              <a:ext uri="{FF2B5EF4-FFF2-40B4-BE49-F238E27FC236}">
                <a16:creationId xmlns:a16="http://schemas.microsoft.com/office/drawing/2014/main" id="{44BFF0A7-26B0-C128-8A8B-2243D9634877}"/>
              </a:ext>
            </a:extLst>
          </p:cNvPr>
          <p:cNvCxnSpPr>
            <a:cxnSpLocks/>
          </p:cNvCxnSpPr>
          <p:nvPr/>
        </p:nvCxnSpPr>
        <p:spPr>
          <a:xfrm>
            <a:off x="7535350" y="2021219"/>
            <a:ext cx="0" cy="3658986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0C0439-23CE-FAD9-E407-6B4700EAA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4245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ADF57677-A0A8-3756-3D39-CCEDF8663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and website images for Mother’s Day</a:t>
            </a:r>
            <a:br>
              <a:rPr lang="en-US" dirty="0"/>
            </a:br>
            <a:endParaRPr lang="en-US" sz="1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310284-9AB8-A34E-7F7A-E73933632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48D759-9198-F87C-2E7B-36C536EFF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pPr/>
              <a:t>3</a:t>
            </a:fld>
            <a:endParaRPr lang="en-US" noProof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A02D19-1EE1-E245-047E-B3ECA5F94242}"/>
              </a:ext>
            </a:extLst>
          </p:cNvPr>
          <p:cNvSpPr txBox="1"/>
          <p:nvPr/>
        </p:nvSpPr>
        <p:spPr>
          <a:xfrm>
            <a:off x="450701" y="3713844"/>
            <a:ext cx="3991361" cy="325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500" b="1" dirty="0"/>
              <a:t>Original image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1F4FC4-E9E5-5788-A7B0-CDA696561E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3" y="1052392"/>
            <a:ext cx="3849032" cy="26614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00F5A3-9531-EDA5-3181-610D795458A8}"/>
              </a:ext>
            </a:extLst>
          </p:cNvPr>
          <p:cNvSpPr txBox="1"/>
          <p:nvPr/>
        </p:nvSpPr>
        <p:spPr>
          <a:xfrm>
            <a:off x="6313980" y="3088075"/>
            <a:ext cx="3554070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500" b="1" dirty="0"/>
              <a:t>Header Banner with logo</a:t>
            </a:r>
          </a:p>
          <a:p>
            <a:pPr algn="ctr">
              <a:lnSpc>
                <a:spcPct val="110000"/>
              </a:lnSpc>
            </a:pPr>
            <a:r>
              <a:rPr lang="en-US" sz="1500" b="1" dirty="0"/>
              <a:t>(1200x650px)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B7DDC0-CD65-326E-68FB-7D196CD22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980" y="1052392"/>
            <a:ext cx="3554070" cy="193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020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ADF57677-A0A8-3756-3D39-CCEDF8663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425600"/>
            <a:ext cx="9001125" cy="771153"/>
          </a:xfrm>
        </p:spPr>
        <p:txBody>
          <a:bodyPr/>
          <a:lstStyle/>
          <a:p>
            <a:r>
              <a:rPr lang="en-US" dirty="0"/>
              <a:t>B2C social media post Set 860 (Facebook, Instagram)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09D6DA-C257-6C87-C0CF-0BA67F33F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15" y="1196753"/>
            <a:ext cx="7776058" cy="4969098"/>
          </a:xfrm>
        </p:spPr>
        <p:txBody>
          <a:bodyPr/>
          <a:lstStyle/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endParaRPr lang="en-US" dirty="0"/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endParaRPr lang="en-US" dirty="0"/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Channels: Instagram, Facebook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48D759-9198-F87C-2E7B-36C536EFF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BCA0A-7ABF-4912-BC59-85D880278D01}" type="slidenum">
              <a:rPr lang="en-US" noProof="0" smtClean="0"/>
              <a:pPr/>
              <a:t>4</a:t>
            </a:fld>
            <a:endParaRPr lang="en-US" noProof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D5406703-0281-3325-6880-5E0B305597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419288"/>
              </p:ext>
            </p:extLst>
          </p:nvPr>
        </p:nvGraphicFramePr>
        <p:xfrm>
          <a:off x="658812" y="1237539"/>
          <a:ext cx="7606300" cy="3322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376">
                  <a:extLst>
                    <a:ext uri="{9D8B030D-6E8A-4147-A177-3AD203B41FA5}">
                      <a16:colId xmlns:a16="http://schemas.microsoft.com/office/drawing/2014/main" val="1815013143"/>
                    </a:ext>
                  </a:extLst>
                </a:gridCol>
                <a:gridCol w="6391924">
                  <a:extLst>
                    <a:ext uri="{9D8B030D-6E8A-4147-A177-3AD203B41FA5}">
                      <a16:colId xmlns:a16="http://schemas.microsoft.com/office/drawing/2014/main" val="3579923140"/>
                    </a:ext>
                  </a:extLst>
                </a:gridCol>
              </a:tblGrid>
              <a:tr h="355868">
                <a:tc>
                  <a:txBody>
                    <a:bodyPr/>
                    <a:lstStyle/>
                    <a:p>
                      <a:r>
                        <a:rPr lang="en-US" dirty="0"/>
                        <a:t>Platform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Content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4138944"/>
                  </a:ext>
                </a:extLst>
              </a:tr>
              <a:tr h="1237555">
                <a:tc>
                  <a:txBody>
                    <a:bodyPr/>
                    <a:lstStyle/>
                    <a:p>
                      <a:r>
                        <a:rPr lang="en-US" sz="1400"/>
                        <a:t>Facebook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This Mother’s Day, give Mum the gift of crystal-clear sound with Sennheiser TV hearing products! 🎧 No need to blast the volume—she’ll enjoy every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Mument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without disturbing others. Super easy setup, so even Dad can handle it! 🌸💖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#SennheiserTVHearing #MothersDay #TVEnhancement #GiftOfSound #ClearAudio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3544756"/>
                  </a:ext>
                </a:extLst>
              </a:tr>
              <a:tr h="1253470">
                <a:tc>
                  <a:txBody>
                    <a:bodyPr/>
                    <a:lstStyle/>
                    <a:p>
                      <a:r>
                        <a:rPr lang="en-US" sz="1400"/>
                        <a:t>Instagram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Say goodbye to the constant struggle of blasting the volume for Mum's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favourite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shows! This Mother’s Day, give her the gift of crystal-clear audio with Sennheiser TV Hearing products. 🎧 Perfect for mature listeners who need a little extra help, so she never misses a word—without disturbing others. Plus, the easy setup means even Dad can handle it! 💐💖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#SennheiserTVHearing #MothersDay #ClearAudio #GiftOfSound #TVEnhancement #MumDeservesTheBest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05791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BB9BCB3A-A8E6-E1AE-C8F0-AC497717970F}"/>
              </a:ext>
            </a:extLst>
          </p:cNvPr>
          <p:cNvSpPr txBox="1"/>
          <p:nvPr/>
        </p:nvSpPr>
        <p:spPr>
          <a:xfrm>
            <a:off x="570889" y="4704828"/>
            <a:ext cx="7226817" cy="586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000" dirty="0"/>
              <a:t>Please note both copy text and hashtags are suggestions from us, which can be modified to best fit your brand language and needs. </a:t>
            </a:r>
          </a:p>
          <a:p>
            <a:pPr>
              <a:lnSpc>
                <a:spcPct val="110000"/>
              </a:lnSpc>
            </a:pPr>
            <a:r>
              <a:rPr lang="en-US" sz="1000" dirty="0"/>
              <a:t>The image 1080*1080 is specifically used in social media channels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6C9304-BA40-73FE-5C4F-D8304E60B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5491" y="1237539"/>
            <a:ext cx="2648893" cy="26488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55A0D9-7F53-6D3A-C81E-D5D0D33A0C11}"/>
              </a:ext>
            </a:extLst>
          </p:cNvPr>
          <p:cNvSpPr txBox="1"/>
          <p:nvPr/>
        </p:nvSpPr>
        <p:spPr>
          <a:xfrm>
            <a:off x="8302142" y="3886432"/>
            <a:ext cx="2711805" cy="325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500" b="1" dirty="0"/>
              <a:t>Image in 1080x1080 format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E4E351C-829C-DA60-AC94-F4EF289FD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74220009"/>
      </p:ext>
    </p:extLst>
  </p:cSld>
  <p:clrMapOvr>
    <a:masterClrMapping/>
  </p:clrMapOvr>
</p:sld>
</file>

<file path=ppt/theme/theme1.xml><?xml version="1.0" encoding="utf-8"?>
<a:theme xmlns:a="http://schemas.openxmlformats.org/drawingml/2006/main" name="Sennheiser">
  <a:themeElements>
    <a:clrScheme name="Benutzerdefiniert 44">
      <a:dk1>
        <a:sysClr val="windowText" lastClr="000000"/>
      </a:dk1>
      <a:lt1>
        <a:sysClr val="window" lastClr="FFFFFF"/>
      </a:lt1>
      <a:dk2>
        <a:srgbClr val="E0E0E0"/>
      </a:dk2>
      <a:lt2>
        <a:srgbClr val="E0E0E0"/>
      </a:lt2>
      <a:accent1>
        <a:srgbClr val="0095D5"/>
      </a:accent1>
      <a:accent2>
        <a:srgbClr val="414141"/>
      </a:accent2>
      <a:accent3>
        <a:srgbClr val="E0E0E0"/>
      </a:accent3>
      <a:accent4>
        <a:srgbClr val="00333F"/>
      </a:accent4>
      <a:accent5>
        <a:srgbClr val="E5F4FA"/>
      </a:accent5>
      <a:accent6>
        <a:srgbClr val="99AEB5"/>
      </a:accent6>
      <a:hlink>
        <a:srgbClr val="000000"/>
      </a:hlink>
      <a:folHlink>
        <a:srgbClr val="000000"/>
      </a:folHlink>
    </a:clrScheme>
    <a:fontScheme name="Benutzerdefiniert 172">
      <a:majorFont>
        <a:latin typeface="Sennheiser Office"/>
        <a:ea typeface=""/>
        <a:cs typeface=""/>
      </a:majorFont>
      <a:minorFont>
        <a:latin typeface="Sennheiser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12700">
          <a:solidFill>
            <a:schemeClr val="accent1"/>
          </a:solidFill>
        </a:ln>
      </a:spPr>
      <a:bodyPr rtlCol="0" anchor="ctr"/>
      <a:lstStyle>
        <a:defPPr algn="ctr">
          <a:lnSpc>
            <a:spcPct val="110000"/>
          </a:lnSpc>
          <a:defRPr sz="15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110000"/>
          </a:lnSpc>
          <a:defRPr sz="15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ennheiser_PowerPoint_16x9_AutoKorr_DE.pptx" id="{A7FE835F-6DAC-4AB1-8714-2A34F593CEDF}" vid="{94F91C53-58BD-43C6-A778-A40F1EE85AAB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172">
      <a:majorFont>
        <a:latin typeface="Sennheiser Office"/>
        <a:ea typeface=""/>
        <a:cs typeface=""/>
      </a:majorFont>
      <a:minorFont>
        <a:latin typeface="Sennheiser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enutzerdefiniert 172">
      <a:majorFont>
        <a:latin typeface="Sennheiser Office"/>
        <a:ea typeface=""/>
        <a:cs typeface=""/>
      </a:majorFont>
      <a:minorFont>
        <a:latin typeface="Sennheiser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C79E6A68FCC8489674985F988FFD5E" ma:contentTypeVersion="8" ma:contentTypeDescription="Create a new document." ma:contentTypeScope="" ma:versionID="3e1e9c5a32cf27ae728a0321056b2301">
  <xsd:schema xmlns:xsd="http://www.w3.org/2001/XMLSchema" xmlns:xs="http://www.w3.org/2001/XMLSchema" xmlns:p="http://schemas.microsoft.com/office/2006/metadata/properties" xmlns:ns2="53c7f079-c1c3-4d11-b8b3-760d42999b9a" targetNamespace="http://schemas.microsoft.com/office/2006/metadata/properties" ma:root="true" ma:fieldsID="ef603e26ddb7bf91f4c1f7afb6aded5e" ns2:_="">
    <xsd:import namespace="53c7f079-c1c3-4d11-b8b3-760d42999b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c7f079-c1c3-4d11-b8b3-760d42999b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311FFD-5ACF-437F-87E2-B2B3E941AFA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7E721E8-C492-4ECF-8534-A962CBC1AF24}">
  <ds:schemaRefs>
    <ds:schemaRef ds:uri="53c7f079-c1c3-4d11-b8b3-760d42999b9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B3A634E-BE5C-475C-B650-044E7CE75C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Sennheiser_PowerPoint_16x9_AutoKorr_DE</Template>
  <TotalTime>125</TotalTime>
  <Words>315</Words>
  <Application>Microsoft Office PowerPoint</Application>
  <PresentationFormat>Widescreen</PresentationFormat>
  <Paragraphs>53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Sennheiser Office</vt:lpstr>
      <vt:lpstr>Arial</vt:lpstr>
      <vt:lpstr>Sennheiser Neue Regular</vt:lpstr>
      <vt:lpstr>Roboto Light</vt:lpstr>
      <vt:lpstr>Segoe UI Symbol</vt:lpstr>
      <vt:lpstr>Sennheiser</vt:lpstr>
      <vt:lpstr>2025/26 Promotional Campaign: Mother’s Day</vt:lpstr>
      <vt:lpstr>Sennheiser Hearing – TV Listening Portfolio </vt:lpstr>
      <vt:lpstr>Social and website images for Mother’s Day </vt:lpstr>
      <vt:lpstr>B2C social media post Set 860 (Facebook, Instagram)</vt:lpstr>
    </vt:vector>
  </TitlesOfParts>
  <Company>Sonova 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Template Overview</dc:title>
  <dc:creator>Zugaib Picasso, Cecilia</dc:creator>
  <cp:lastModifiedBy>Ozeken, Nikki</cp:lastModifiedBy>
  <cp:revision>12</cp:revision>
  <dcterms:created xsi:type="dcterms:W3CDTF">2024-02-23T07:47:18Z</dcterms:created>
  <dcterms:modified xsi:type="dcterms:W3CDTF">2025-04-17T04:58:42Z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0x010100B0C79E6A68FCC8489674985F988FFD5E</vt:lpwstr>
  </property>
</Properties>
</file>